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7" r:id="rId5"/>
    <p:sldId id="284" r:id="rId6"/>
    <p:sldId id="259" r:id="rId7"/>
    <p:sldId id="285" r:id="rId8"/>
    <p:sldId id="260" r:id="rId9"/>
    <p:sldId id="286" r:id="rId10"/>
    <p:sldId id="261" r:id="rId11"/>
    <p:sldId id="288" r:id="rId12"/>
    <p:sldId id="262" r:id="rId13"/>
    <p:sldId id="263" r:id="rId14"/>
    <p:sldId id="264" r:id="rId15"/>
    <p:sldId id="265" r:id="rId16"/>
    <p:sldId id="273" r:id="rId17"/>
    <p:sldId id="266" r:id="rId18"/>
    <p:sldId id="294" r:id="rId19"/>
    <p:sldId id="268" r:id="rId20"/>
    <p:sldId id="270" r:id="rId21"/>
    <p:sldId id="271" r:id="rId22"/>
    <p:sldId id="272" r:id="rId23"/>
    <p:sldId id="28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928"/>
  </p:normalViewPr>
  <p:slideViewPr>
    <p:cSldViewPr snapToGrid="0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8:44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600 300 24575,'0'-7'0,"-3"-8"0,-11-10 0,-10-14 0,-5-5 0,1 3 0,10 13 0,7 13 0,4 9 0,1 4 0,-3 2 0,-4 0 0,-6 0 0,-4 0 0,-5 1 0,-3 8 0,-4 8 0,-2 11 0,-1 10 0,1 5 0,1 4 0,2 1 0,4-4 0,4-3 0,7-3 0,4 2 0,4 0 0,2 5 0,4 4 0,2 6 0,2 6 0,1 0 0,0-3 0,0-6 0,0-5 0,0-3 0,1 1 0,5 0 0,4 4 0,5 3 0,1 0 0,1 2 0,-1-3 0,1 1 0,-1-3 0,-1-10 0,-1-10 0,-2-9 0,-2-8 0,-4-4 0,0-3 0,3-1 0,11 6 0,16 12 0,14 11 0,4 5 0,-9-4 0,-13-11 0,-13-8 0,-5-7 0,-1-5 0,7-3 0,10-2 0,11-9 0,5-8 0,1-14 0,-1-12 0,-4-11 0,-4-19 0,-4-14 0,-19 40 0,-2-1 0,-1-1 0,0 1 0,9-44 0,-4 11 0,-4 7 0,-6 1 0,-4-5 0,-3-8 0,-4-5 0,-11-1 0,-23 2 0,12 48 0,-5 3 0,-4 2 0,-3 2 0,-1 2 0,-1 1 0,-36-25 0,5 7 0,15 10 0,16 14 0,21 15 0,10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49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20 24575,'-1'-5'0,"-2"0"0,-2 1 0,0 1 0,-1 1 0,2 1 0,0 3 0,0 1 0,-1 2 0,-1 0 0,0 1 0,2 0 0,1 1 0,0 1 0,0 1 0,1 2 0,-1 1 0,1 2 0,-1-1 0,0-1 0,1-1 0,0-1 0,1 1 0,0 2 0,1 2 0,2 0 0,2 0 0,2-2 0,2-2 0,1-3 0,0 1 0,1-2 0,0 1 0,0-2 0,1-1 0,0-1 0,-1-1 0,-1-1 0,-2-1 0,-2-1 0,2 0 0,0 0 0,2 0 0,0-1 0,-1-3 0,-1-2 0,-3-3 0,-1-3 0,-1-1 0,-1-3 0,-1-1 0,0 0 0,0-1 0,0-1 0,0 0 0,0 1 0,-1 0 0,-2 1 0,-2 3 0,1 2 0,0 5 0,1 2 0,0 2 0,1 2 0,0-1 0,-3 1 0,-4 0 0,-6-2 0,-7-1 0,2 0 0,5 1 0,8 1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52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24575,'0'17'0,"0"6"0,0 14 0,0 9 0,0-1 0,0-3 0,0-11 0,0-10 0,0-8 0,0-5 0,0-4 0,2-8 0,4-11 0,5-12 0,2-8 0,0 2 0,-3 7 0,-4 9 0,-3 8 0,-2 3 0,-1 2 0,0-3 0,0-2 0,0-1 0,0 1 0,0 2 0,0 2 0,0-2 0,0-2 0,0-6 0,0-1 0,0 1 0,0 7 0,0 10 0,0 12 0,0 10 0,0 5 0,0 1 0,0-3 0,0-5 0,2-6 0,2-5 0,3-6 0,3-2 0,1-3 0,2-2 0,-1-4 0,-1-4 0,-2-3 0,0-2 0,-2-1 0,-2 0 0,-2-2 0,-1 0 0,-1 1 0,0 1 0,0 4 0,0 4 0,-1 4 0,0 11 0,2 11 0,1 7 0,4 2 0,0-5 0,0-8 0,-2-5 0,-1-4 0,-1-4 0,2 0 0,-1-1 0,-1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54.4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24575,'0'21'0,"0"6"0,0 7 0,0-1 0,0-8 0,0-10 0,0-9 0,0-7 0,0-6 0,0-5 0,0-5 0,0-3 0,1 0 0,1 1 0,1 3 0,2 4 0,0 2 0,-1 5 0,0 2 0,0 1 0,1 1 0,3 0 0,3 0 0,0 1 0,-2 0 0,-2 0 0,-2 1 0,0 2 0,0 6 0,2 6 0,1 5 0,-1 1 0,-3-2 0,-1-4 0,-1-5 0,-1-7 0,-1-3 0,2-7 0,0-5 0,3-5 0,3-1 0,-1 3 0,-1 5 0,-2 5 0,2 3 0,2 0 0,4 1 0,1 0 0,0 1 0,-3 0 0,-2 0 0,-2 3 0,1 5 0,1 5 0,1 6 0,-2 3 0,0-1 0,-3-1 0,-3-3 0,0-3 0,-1-5 0,1-3 0,-1-3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30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3182 52 24575,'24'0'0,"30"3"0,8 6 0,13 4 0,-6-2 0,6 1 0,4 2 0,-8-2 0,3 0 0,2 1 0,1 0-470,7 0 1,3 0 0,-1-1-1,-1-1 470,-6-2 0,-1-1 0,-1-1 0,-2-1 0,18 1 0,-3-2 0,-3-1 151,-13-2 0,-1-1 0,-5 0-151,15-1 0,-4 0 0,-12 0 0,-3 0 0,-12 0 0,-3 0 0,37 0 0,-4-1 1425,5-6-1425,0-6 0,-1-6 0,-4-3 0,-7 0 0,-3-2 0,-5-1 0,0 1 0,3 2 0,7 3 0,7 3 0,8 1 0,-42 7 0,0 1 0,3 2 0,0 1 0,1 0 0,0 2 0,-3 0 0,-1 1 0,45 1 0,-8 10 0,-7 18 0,-2 25 0,-42-16 0,-2 5 0,-2 3 0,-2 4 0,-3 2 0,-3 4 0,-2 6 0,-4 3 0,-1 8 0,-3 5 0,-2 9 0,-4 6 0,-3-24 0,-1 3 0,-2 1-253,-1 4 0,-3 1 0,-2 1 253,-2 4 0,-2 1 0,-2 1 0,-3 1 0,-1 0 0,-1 0 0,-2-1 0,0 0 0,0 0 0,1-1 0,1 0 0,0 0 0,2-2 0,0-1 0,2 0 0,1 0 0,3-1 0,0 0 0,0-1 0,1-1 0,0-1 0,1-5 0,1 0 0,0-2 0,-2 32 0,1-2 0,-2-8 0,0-3 0,1-5 0,0-2 0,0-3 0,2-2 0,1-5 0,-1-2 0,1-3 0,0-2 0,0-4 0,-1-1 379,-2-1 1,0-2-380,-2-3 0,0-1 0,0 2 0,0 2 0,0 1 0,0 1 0,1 3 0,-1 2 0,1 7 0,-1 1 0,0 5 0,-1 1 0,0 1 0,0-2 0,1-8 0,1-5 0,-2 33 0,5-15 0,4 5 0,0-37 0,0 3 0,1 4 0,1 1 0,1 0 0,1-1 0,1-3 0,0-1 0,4 44 0,-4-13 0,-4-20 0,-1-14 0,0-11 0,-4-13 0,-1-7 0,-4-7 0,-9-3 0,-10-4 0,-16-1 0,-19-1 0,-23-2 0,35 0 0,-2 0 0,-6 0 0,-2 0 0,-3 0 0,-1-1 0,0-2 0,-1-1 0,-5-4 0,-1-1 0,-7-2 0,-2-1 0,-10 0 0,-4 1-273,24 4 0,-2 1 1,-2 0 272,-5 2 0,-2 0 0,-1 2 0,-8-1 0,-1 1 0,0 1 0,0-1 0,0 1 0,1 0 0,2 1 0,0 0 0,3 0 0,5 0 0,3 0 0,2 0 0,-20 0 0,5 0 0,16 0 0,7 0 0,-21 0 0,36 0 0,-5 0 0,-8 0 0,-12 0 0,10 0 0,-4 0 0,-4 0-27,-11 1 0,-3-1 0,0-1 27,-1 1 0,1-1 0,2 0 0,13-1 0,3 0 0,1-1-42,-29 0 1,2-1 41,10-1 0,1 1 0,7 0 0,2 1 0,8 1 0,2 1 0,4-1 0,0 1 0,0 1 0,0 0 447,-1 0 1,1 0-448,1 1 0,1 1 43,4 0 1,1 1-44,-38 6 0,11 2 0,7-2 0,-2-4 0,-8-3 0,-3-2 0,0 0 0,4 0 0,4 0 0,6 0 0,8 0 0,10 0 0,11 0 0,13 0 0,12 0 0,8 0 0,3 0 0,-3-1 0,-13-9 0,-14-12 0,-15-10 0,-4-3 0,8 5 0,15 7 0,15-1 0,10-15 0,3-20 0,-2-33 0,6 36 0,-1-2 0,0-3 0,1-1 0,1 0 0,1-1 0,1 4 0,0 0 0,2-1 0,0 0 0,-1 1 0,2 1 0,-1 2 0,0 1 0,0-40 0,0 16 0,0 9 0,0-5 0,0-11 0,0-4 0,4-1 0,5 3 0,10 5 0,7 2 0,7 3 0,4 5 0,-1 5 0,-1 4 0,-4 10 0,-5 12 0,-7 14 0,-8 13 0,-4 8 0,-5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34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1978 24575,'23'12'0,"14"12"0,21 18 0,11 9 0,-28-21 0,-1 1 0,33 24 0,-11-8 0,-7-3 0,-11-7 0,4-1 0,4 2 0,4-2 0,2-3 0,-1-2 0,-2-4 0,-6-4 0,-1 0 0,-1-5 0,1-1 0,-2-2 0,-10-3 0,-8-2 0,-8-3 0,6 2 0,15 4 0,14 6 0,10 2 0,3 0 0,-1 2 0,2 1 0,3 2 0,3 1 0,2 2 0,1-2 0,0-1 0,4-1 0,2-7 0,5-7 0,0-5 0,-4-5 0,-4-9 0,-6-11 0,-5-12 0,-2-15 0,-2-7 0,1-7 0,4-2 0,0 3 0,-4 4 0,-7 4 0,-8 0 0,-3-2 0,1-11 0,1-9 0,-4-3 0,-4-2 0,-9 2 0,-9 1 0,-8-4 0,-8-3 0,-6 5 0,-2 12 0,-1 17 0,0 10 0,-1-10 0,-7-10 0,-8-13 0,-8 2 0,-15 10 0,-21-2 0,18 28 0,-4-1 0,-10-4 0,-3-1 0,-4-5 0,-1 0 0,2 0 0,1 0 0,5 3 0,3 2 0,4 3 0,1 2 0,1 1 0,-1 1 0,-2 0 0,0-1 0,-3-3 0,-2-2 0,-1-2 0,1-2 0,6 3 0,1 1 0,5 2 0,3 1 0,-25-26 0,15 11 0,8 5 0,2 5 0,1 8 0,-3 6 0,-1 4 0,-2 2 0,-4 3 0,1 3 0,-2 2 0,2 4 0,1 4 0,4 2 0,4 2 0,2 0 0,-2 0 0,-4 0 0,-4 1 0,-4 6 0,1 4 0,-5 4 0,0 3 0,3 0 0,5 2 0,5 1 0,1 3 0,-4 4 0,-3 1 0,0 1 0,4-4 0,9-4 0,8-4 0,8-5 0,4 0 0,1 0 0,0 1 0,1 1 0,2 0 0,3 1 0,3-7 0,3-1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24575,'19'0'0,"12"0"0,16 0 0,10 0 0,20-5 0,4-1 0,-3 0 0,-8 2 0,-21 4 0,-8 0 0,-6 3 0,-9 4 0,-7 0 0,-3-1 0,9-4 0,13-2 0,10 0 0,11 0 0,2 0 0,0 0 0,-1 0 0,-5 0 0,1 0 0,2 0 0,3 0 0,2 0 0,-3 0 0,-1 0 0,-3 0 0,-6 0 0,-3 0 0,-2 0 0,-4 0 0,1 0 0,-2 0 0,1 0 0,0 0 0,1 0 0,2 0 0,0 0 0,7 0 0,6 0 0,7 0 0,8 0 0,6 0 0,8 0 0,7 0 0,3 0 0,-1 0 0,-8 0 0,-11 0 0,-7 0 0,-6 0 0,0 0 0,1 0 0,-3 0 0,-2 0 0,-5 0 0,-5 0 0,-2 0 0,0 0 0,-3 0 0,-5 0 0,-8 0 0,-9 0 0,-5 0 0,-8 0 0,-7 0 0,-10 0 0,4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53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78 24575,'33'0'0,"28"0"0,-4 0 0,8 0 0,20 0 0,10 0 0,-5 0 0,8 0 0,2 0-561,-19 0 1,2 0 0,2 0 0,-2 0 560,2 0 0,-1 0 0,0 0 0,-1 0 0,19 0 0,-1 0 0,-7 0 104,-21 0 1,-4 0-1,-2 0-104,27 0 0,-3 0 0,-11 0 0,-2 0 0,-3 0 0,-1 0 0,-6 0 0,-3 0 0,-3 0 0,-2 0 842,-4 0 1,-2 0-843,-2 0 0,-2 0 243,46 0-243,-4 0 0,3-6 0,2-1 0,-1-2 0,-6 0 0,-8 6 0,-5 1 0,-3 2 0,7 0 0,0-3 0,1 0 0,-4 0 0,-8 0 0,-7 3 0,-6-2 0,0-1 0,0 0 0,5-2 0,-2 1 0,-7-1 0,-7 1 0,-9 2 0,-1 1 0,-3 1 0,-2 0 0,0 0 0,-4 0 0,-4 0 0,-6 0 0,-8 0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56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24575,'30'0'0,"38"0"0,-10 0 0,6 0 0,20 0 0,8 0 0,-7 0 0,6 0 0,3 0-453,-18 0 1,1 0 0,1 0-1,0 0 453,1 0 0,1 0 0,-1 0 0,0 0 0,-2 0 0,0 0 0,-1 0 0,-5 0 66,6 0 1,-5 0-1,-1 0-66,29 0 0,-2 0 0,-7 0 0,-3 0 0,-6 0 0,-2 0 0,-3 0 0,-2 0 0,-8 0 0,-3 0 0,-6 0 0,-2 0 0,-5 0 0,-1 0 1356,42 0-1356,-4 0 255,-6 0-255,-4 0 0,-2 0 0,-5 0 0,0 0 0,-1 0 0,-3 0 0,3 1 0,2 2 0,4 2 0,3 2 0,4 2 0,4-1 0,2 1 0,-2-2 0,-6-3 0,-6-2 0,-9-2 0,-3 0 0,-3 0 0,1 0 0,-1 0 0,-3 0 0,-3 0 0,-6 0 0,-4 0 0,-2 0 0,2 0 0,4 0 0,3 0 0,3 0 0,-2 0 0,4 0 0,2 0 0,3-2 0,5-1 0,-1-2 0,-1 0 0,-3 3 0,-8-1 0,-3 1 0,-4-1 0,-1 1 0,-1-3 0,1 3 0,0-1 0,-4 1 0,2 2 0,-2-1 0,1-1 0,-1-2 0,-4-1 0,-7 1 0,-8 2 0,-10 1 0,-11-1 0,-1 1 0,-6-1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34:25.4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1057 24575,'63'0'0,"5"0"0,14 0 0,5 0 0,11 0 0,6 0-1343,-22 0 0,4 0 1,3 0-1,5 0 0,3 0 1343,-16 0 0,4 0 0,3 0 0,3 0 0,1 0 0,0 0 0,1 0 0,-1 0-403,4 0 0,1 0 0,1 0 0,1 0 0,0 0 0,-1 0 0,1 0 1,-1 0 402,-1 0 0,0 0 0,0 1 0,0-1 0,0 0 0,-1 0 0,-1 0 0,-2-1 0,8 0 0,-1 1 0,0-1 0,-2 0 0,-2-1 0,-3 0 0,-4 0 115,9-1 0,-6-1 0,-2 0 1,-2-1-1,-2-1-115,13-1 0,-3-2 0,-3-1 0,-2-1-147,11-3 1,-4-3-1,-4-1 147,-15 0 0,-4-2 0,-3 0 1173,20-10 0,-4-2-1173,-12 2 0,-4 0 2273,-11 1 1,-5 0-2274,-9 1 0,-4 1 2098,26-23-2098,-18 7 810,-14 10-810,-14 10 0,-8 6 0,-2-2 0,9-5 0,20-15 0,26-21 0,-24 23 0,2-1 0,3-3 0,1 1 0,-4 4 0,-1 2 0,25-17 0,-23 21 0,-19 16 0,-11 9 0,-5 4 0,-2 1 0,0 0 0,-1 0 0,0 0 0,0 0 0,0 0 0,-1 0 0,3 0 0,7 0 0,9-2 0,7-1 0,2 0 0,-7 0 0,-15 2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3:26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7264 196 24575,'-31'0'0,"-31"0"0,0 1 0,-11-2 0,9 0 0,-5-2 0,-4 0 0,-18-1 0,-4-2 0,-4 0-725,10 0 0,-4 0 1,-1 0-1,1-1 725,-1-1 0,0 0 0,1-1 0,0 1 0,5 2 0,1-1 0,1 0 0,1 1 20,-15-2 0,2 0 1,5 1-21,19 2 0,4 0 0,1 0-41,-28 0 0,3 0 41,5-1 0,2 1 0,9 1 0,1 0 0,5 0 0,2 1 1065,7 1 0,1 1-1065,4 0 0,0 2 347,1-1 1,1 0-348,0 0 0,1 0 47,1-1 1,0-1-48,1 1 0,0-1 0,2 0 0,0 1 0,-48-2 0,5 3 0,11 0 0,7 0 0,8 0 0,-1 0 0,-6 0 0,-8 0 0,-7 0 0,-4 0 0,1 0 0,-2 1 0,-5 2 0,47 0 0,-1 0 0,-3 1 0,-2-1 0,-2 1 0,0 0 0,-1-1 0,0 0 0,3-2 0,2 1 0,3 0 0,1 1 0,-40 0 0,14 0 0,9-1 0,11 1 0,4 0 0,3 2 0,3 1 0,4-3 0,3 1 0,0 1 0,-1 1 0,-6-2 0,-4-1 0,1-3 0,2 0 0,12 0 0,11 0 0,13 1 0,16 5 0,13 4 0,4-2 0,-5-5 0,-16-9 0,-16-6 0,-11 0 0,-11 3 0,-8 2 0,-5 2 0,-5 2 0,-2 0 0,1 3 0,6 0 0,8 0 0,8 1 0,7 3 0,3 4 0,0 5 0,1 1 0,-4 2 0,-1-2 0,-2-2 0,-1 1 0,2-4 0,5-1 0,9-3 0,7 2 0,7 9 0,3 22 0,9 23 0,18 21 0,-4-37 0,6 0 0,7 0 0,5-2 0,5-3 0,4-4 0,3-4 0,3-4 0,4-4 0,2-3 0,2-4 0,0-2 0,0-1 0,0-3 0,-1-1 0,-2-2 0,36 2 0,-10-6 0,11-4 0,-46 0 0,1 0 0,7 0 0,0 0 0,-1 0 0,-3 0 0,37-2 0,-6-1 0,-9 0 0,1 1 0,9 1 0,9 1 0,-42 0 0,2 0 0,1 0 0,-1 0 0,1 0 0,-1 0 0,-1 0 0,-1 0 0,-1 0 0,0 0 0,1 0 0,-1 0 0,3 0 0,0 0 0,3 1 0,0 1 0,3 1 0,1 1 0,0 0 0,0 0 0,1 1 0,-1 0 0,0-1 0,0 0 0,7 0 0,1-1 0,3-1 0,0 0 0,6 1 0,2 0 0,8 0 0,1-1 0,-1 0 0,1 0 0,-25-1 0,2 0 0,0 0 0,3-1 0,0 0 0,-1 0 0,-2 0 0,0 0 0,0 0 0,1 0 0,1 0 0,-2 0 0,28 0 0,-2 1 0,-1 0 0,-1 1 0,1 0 0,-1 0 0,-6 0 0,0 0 0,-1 1 0,-2-1 0,-6 2 0,-2-1 0,-4 0 0,-2 1 0,-4-2 0,-1 1 0,-6-1 0,-2 0 0,-4 0 0,-1-1 0,46 2 0,-2 0 0,-1-2 0,-4-1 0,0 0 0,-1 0 0,-2 0 0,-3 0 0,-10-5 0,-6-4 0,-4-4 0,-3-5 0,0 1 0,-3-1 0,-2-2 0,-3-4 0,-2-9 0,-1-6 0,-2-8 0,-3-5 0,-7-4 0,-9 1 0,-11 5 0,-9 3 0,-18 2 0,-27 0 0,-29 1 0,-26 8 0,40 20 0,-2 3 0,-1 2 0,-2 3 0,1 2 0,0 1 0,-1 1 0,1 0 0,1 2 0,2 0 0,-39-4 0,22 0 0,24 4 0,26 0 0,10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8:50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905 2 24575,'-11'0'0,"-4"0"0,-12-2 0,-12 2 0,-6 6 0,-6 8 0,7 6 0,8 0 0,8-2 0,7-4 0,-1 2 0,4 1 0,4-3 0,5-4 0,2-2 0,0-1 0,1 1 0,-2 3 0,0 0 0,2 0 0,0-3 0,1-2 0,-1 3 0,-4 7 0,-3 7 0,-4 5 0,2 0 0,3-5 0,4-5 0,2-5 0,1-1 0,0-1 0,0 5 0,0 7 0,-1 7 0,0 7 0,1 1 0,-1-3 0,1-6 0,1-7 0,2-9 0,1-3 0,1 5 0,0 10 0,0 11 0,0 5 0,0-4 0,0-7 0,0-4 0,0-6 0,0 2 0,0-1 0,0-1 0,0-3 0,0-3 0,0-2 0,3 2 0,2 6 0,4 7 0,3 9 0,2 1 0,1-4 0,-1-3 0,-2-6 0,-1-2 0,-4-3 0,0-1 0,-4-6 0,0-4 0,0-1 0,-1 2 0,2 7 0,-1 10 0,3 5 0,-1 1 0,-2-1 0,-2-5 0,-1-3 0,0-5 0,0-4 0,0-2 0,0-1 0,0 5 0,0 3 0,-1 3 0,-3-1 0,-1-1 0,-2-1 0,1-1 0,-2 1 0,-1 0 0,-2 1 0,-2 4 0,-1-2 0,0 0 0,-1 0 0,1-1 0,-1 1 0,-1 0 0,-2-2 0,1-2 0,3-4 0,2-5 0,4-4 0,0-3 0,-4 0 0,-13 3 0,-17 4 0,-15 3 0,3-1 0,19-4 0,17-4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3:32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5299 284 24575,'-49'0'0,"-40"0"0,23 0 0,-8 0 0,-16 0 0,-4 0 0,-3 0 0,-1 0 0,2 0 0,1 0 0,5 0 0,2 0 0,7 0 0,2 0 0,8 0 0,1 0 0,5 0 0,2-1 0,9 0 0,2-1 0,-35-3 0,16-1 0,6 0 0,1-4 0,-5 0 0,-5-3 0,-5 0 0,0 2 0,4 0 0,7 2 0,9 3 0,8 4 0,3 2 0,-2 0 0,-3 0 0,3 0 0,-8 0 0,-12 0 0,-9 0 0,-8-3 0,4-1 0,3-4 0,0-1 0,-5-4 0,1-2 0,2 0 0,3 0 0,6 4 0,3-1 0,2 3 0,3 0 0,-1 1 0,2 1 0,4 2 0,6 1 0,6 1 0,3 0 0,-4-2 0,-4 3 0,-16-2 0,-12-1 0,-12 2 0,-4 0 0,6 1 0,10 2 0,13 0 0,10 1 0,9 5 0,5 6 0,2 5 0,1 4 0,-1 6 0,-3 7 0,-1 7 0,4 4 0,4 1 0,8 0 0,7 3 0,6 3 0,7 7 0,5 6 0,3 3 0,3 0 0,5-2 0,7-4 0,8-4 0,9-5 0,4-3 0,4-5 0,4-4 0,4-3 0,0-4 0,1-4 0,-1-5 0,-7-1 0,-5-2 0,-8-5 0,-7-2 0,-5-5 0,-1-1 0,4 4 0,6 4 0,6 4 0,8 0 0,5 1 0,7-1 0,5-1 0,1 1 0,1 0 0,-1-3 0,2-4 0,3-3 0,4-3 0,6 1 0,4 1 0,2 3 0,3 1 0,4 4 0,4-1 0,1-2 0,-5-1 0,-9-3 0,-10-2 0,-11 1 0,-10-3 0,10 0 0,20 7 0,-17-3 0,6 1 0,25 7 0,7 3-286,-19-4 1,4 1 0,0 0 285,6 2 0,2 0 0,-1 0 0,-5-2 0,-1 1 0,-2-2 0,-7-2 0,-3 0 0,-1-2 0,22 3 0,-2-1 0,-4-2 0,-1-1 0,0 0 0,-1-1 0,-4-1 0,-2 0 0,-3-2 0,-1-1 0,-1-2 0,0-1 428,4-1 0,0-1-428,0-1 0,0 1 0,-1-2 0,0 1 0,-2 1 0,-2 0 0,-9 0 0,-3 0 0,36 1 0,-35-1 0,-24-3 0,1 0 0,17 0 0,24 0 0,-18 0 0,7 0 0,14 0 0,5 0 0,-18 1 0,1 0 0,1 0 0,3 2 0,2 1 0,-2-1 0,30 3 0,-3 0 0,-7 0 0,-2 1 0,-10-2 0,-2 0 0,-2-2 0,-1 0 0,-5 1 0,0-1 0,-1-1 0,0 0 0,2-1 0,0 1 0,0-2 0,-1 0 0,1 0 0,-1 0 0,-1 0 0,-1 0 0,-4 0 0,-1 0 0,-5 0 0,-2 0 0,-2 0 0,-2 0 0,44 0 0,-1 0 0,-1 0 0,-2-2 0,-4-3 0,-4-6 0,-1-8 0,7-4 0,3-5 0,2-4 0,-10 2 0,-21 6 0,-19 6 0,-16 8 0,-8 0 0,3-4 0,9-10 0,10-12 0,7-6 0,1-2 0,-5 1 0,-5 2 0,-3-3 0,0-6 0,-1-7 0,1-5 0,-6 5 0,-5 7 0,-5-7 0,-3-5 0,0-12 0,-2-5 0,-3 15 0,-5 12 0,-1 17 0,-3 13 0,-2 5 0,0-3 0,-1-6 0,-1-5 0,3 2 0,-1 7 0,0 7 0,-1 2 0,-9-12 0,-18-19 0,-19-22 0,-16-12 0,0 5 0,8 15 0,10 18 0,3 15 0,-1 12 0,-5 5 0,-7 3 0,-2 1 0,-4-1 0,1 0 0,-1 2 0,-2 1 0,1 2 0,-4 0 0,-1 0 0,2-2 0,2-2 0,8-1 0,6-2 0,2 3 0,2-2 0,-7-1 0,-8-2 0,-10-2 0,-9 3 0,-5 3 0,-11 2 0,-6 3 0,45-2 0,0 1 0,-1-1 0,0 1 0,0-1 0,0 1 0,0-1 0,0 1 0,2 1 0,0 0 0,1 0 0,-1 0 0,2 0 0,-1 0 0,-46 0 0,3 0 0,7 0 0,9 0 0,5 0 0,5 0 0,1 0 0,-3 0 0,-1 0 0,1 0 0,-1 0 0,5 0 0,2 3 0,7 0 0,3 2 0,4 0 0,3 0 0,0 0 0,1 0 0,-4-1 0,2-1 0,1-1 0,2-2 0,6 0 0,3 0 0,4 0 0,2 0 0,2 0 0,-1 2 0,0 1 0,-1 1 0,0 1 0,3-3 0,1 1 0,2-3 0,2 0 0,2 0 0,-1 0 0,1 0 0,-2 0 0,0 0 0,2 0 0,10 0 0,4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1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1108 503 24575,'0'-14'0,"0"-17"0,0-14 0,0-11 0,0 3 0,0 7 0,-7 8 0,-13 6 0,-12 5 0,-12 4 0,-3-2 0,4 2 0,0 0 0,6 1 0,4 3 0,3 5 0,4 6 0,-4 4 0,-4 4 0,-7 2 0,-5 8 0,-4 12 0,-1 11 0,7 7 0,3 1 0,8-1 0,3-1 0,2 7 0,2 7 0,2 11 0,1 18 0,1 13 0,10-41 0,1 2 0,-1 2 0,-2 2 0,0 1 0,-1 0 0,1 2 0,-1-1 0,0 2 0,1-1 0,1 4 0,2 0 0,2 1 0,1 1 0,0 0 0,2 1 0,0 0 0,1-1 0,0 1 0,0 0 0,2 1 0,0 1 0,1-1 0,1-1 0,0 3 0,1-1 0,0-1 0,2 0 0,2 0 0,1-1 0,1 2 0,1-1 0,1 3 0,1 1 0,2 2 0,-1 1 0,-1 1 0,0 0 0,1 1 0,1-1 0,-1-7 0,0 0 0,0-5 0,-1 0 0,1-3 0,0-1 0,-1-2 0,1-1 0,0 1 0,1-2 0,0-3 0,0-1 0,1-2 0,1-1 0,11 44 0,-1-6 0,-1-4 0,-2-3 0,-2-4 0,-1-6 0,-1-3 0,-2-5 0,2 1 0,1-3 0,-1-4 0,2-2 0,0-7 0,-2-3 0,1-9 0,-1-7 0,1-5 0,2-3 0,8 3 0,6-1 0,3 0 0,-2-3 0,-11-6 0,-6-6 0,-5-4 0,-2-5 0,9-1 0,18-10 0,25-18 0,21-24 0,-35 15 0,0-4 0,0-5 0,-2-4 0,-4-6 0,-2-3 0,-3-5 0,-3-3 0,-2-3 0,-4-3 0,-2-1 0,-2-2 0,-2 2 0,-1 0 0,-4 3 0,-2 0 0,0 4 0,-1 0 0,-1 3 0,0 0 0,-1 3 0,-1 0 0,-1 2 0,-1 0 0,-1 0 0,-1 1 0,-1 0 0,-1 1 0,-1-1 0,0-1 0,-1-1 0,-1-1 0,0 0 0,-1-1 0,-1 0 0,0 1 0,0-2 0,0 1 0,0-2 0,0-2 0,-1-2 0,-1-1 0,-2-4 0,-1-1 0,-3-5 0,-1 0 0,-3-2 0,0-2 0,-1-5 0,1-1 0,2 2 0,1 1 0,1 0 0,2 1 0,2 4 0,1 1 0,1 6 0,0 2 0,0 0 0,1 1 0,1 2 0,0 1 0,-1 0 0,-1 2 0,-1 1 0,-1 0 0,-2 5 0,-2 1 0,-2 5 0,-1 1 0,-2 3 0,-3 1 0,-1 0 0,-4 1 0,-1-1 0,-3 0 0,-2 2 0,-1 2 0,-25-35 0,11 20 0,13 23 0,9 18 0,5 12 0,6 5 0,2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4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1025 725 24575,'0'-26'0,"0"-26"0,-1-27 0,-4 27 0,-2-1 0,-3-2 0,-2 1 0,-3 5 0,-2 3 0,-18-29 0,10 29 0,5 21 0,8 15 0,-1 4 0,-8-4 0,-10-7 0,-12-7 0,-4 1 0,0 7 0,4 9 0,-1 19 0,-5 25 0,-7 32 0,25-22 0,0 3 0,0 5 0,1 3 0,2 1 0,1 1 0,3 1 0,2 0 0,2 1 0,3 1 0,2 1 0,2 0 0,1 1 0,0 0 0,1-2 0,0 0 0,-1 1 0,1 0 0,-2 2 0,2 2 0,1 7 0,3 3 0,0 11 0,3 4 0,2-24 0,1 2 0,0 0-204,1 6 1,0 0 0,0 1 203,1-1 0,-1 1 0,-1-2 0,0-2 0,-1-2 0,-1 0 0,-1-4 0,1 0 0,-2 0 0,-2 30 0,-1-1 0,0-4 0,1 0 0,3 3 0,1 0 0,1-3 0,2 0 0,-1 1 0,2 0 0,-1-2 0,0-2 0,0-3 0,0-2 0,0-2 0,0-1 0,0-4 0,0-2 0,0-2 0,0-1 0,0-6 0,0-1 0,-1-5 0,2-1 305,1-2 0,2-1-305,4-3 0,3-1 0,2-4 0,2-2 0,22 31 0,0-19 0,-1-14 0,4-9 0,7-3 0,-2-2 0,-1 0 0,-5-1 0,-6-2 0,0-4 0,-1-2 0,1-2 0,4-3 0,4-3 0,9-5 0,15-5 0,16-11 0,9-14 0,3-13 0,-10-10 0,-13 1 0,-17 5 0,-12-2 0,-6-18 0,4-33 0,-18 33 0,-1-4 0,1-11 0,-2-3 0,0-3 0,-1-1 0,-2 2 0,-3 1 0,-1-2 0,-3 1 0,-2-1 0,-1 0 0,-3-1 0,-1-1 0,-1 1 0,-2 0 0,0 0 0,-1 0 0,-1 6 0,-2 0 0,-1 4 0,-2 0 0,-1 1 0,0 1 0,-1 4 0,0 0 0,1 2 0,-1 1 0,3 1 0,0 1 0,-1 1 0,2 1 0,1 3 0,1-1 0,0 2 0,0-1 0,0 1 0,0-1 0,-1 1 0,1 1 0,-1 0 0,0 0 0,-3-46 0,-4 6 0,-1 0 0,-2-1 0,6 44 0,0-2 0,0-2 0,-1-2 0,-1-1 0,-1-2 0,1-2 0,0-2 0,1 0 0,1 0 0,1 1 0,2 1 0,1 2 0,1 0 0,1 4 0,0 2 0,0-45 0,1 11 0,-1 5 0,-3 3 0,-1 3 0,1 3 0,-1 7 0,2 7 0,-3 4 0,-2 4 0,-1 8 0,3 18 0,3 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7.3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1367 1234 24575,'0'-24'0,"0"-23"0,0-32 0,0 26 0,0-2 0,0-3 0,0 0 0,1 5 0,-2 0 0,-2-37 0,-12 13 0,-9 3 0,-9 6 0,-3 9 0,6 14 0,2 8 0,-3 6 0,-1-3 0,-7-2 0,-2-5 0,-1-3 0,-1 2 0,5 7 0,1 12 0,-3 10 0,-5 9 0,-8 7 0,-7 11 0,-4 12 0,-3 15 0,1 9 0,4 1 0,5-1 0,7 1 0,5 6 0,0 10 0,2 12 0,2 8 0,22-39 0,1 1 0,0 3 0,2 3 0,1 4 0,1 1 0,1 6 0,2 1 0,1 3 0,3 2 0,1 0 0,1 1 0,3 1 0,0 0 0,2 0 0,0 0 0,0 4 0,0 1 0,0 5 0,0 1 0,2 1 0,0 1 0,2 1 0,2 0 0,1-4 0,1-1 0,1-5 0,0 0 0,-1-2 0,0-1 0,0 2 0,-1 0 0,0 3 0,0 1 0,0 1 0,-1 0 0,1 2 0,-1 0 0,1-1 0,-1 0 0,-1-1 0,-1 1 0,0 1 0,-1 0 0,-1-4 0,-1 0 0,-1-5 0,0-1 0,0-3 0,0-2 0,1-3 0,1-1 0,0-2 0,2 0 0,1-2 0,2-1 0,1-3 0,2 0 0,1-3 0,2 0 0,3 2 0,2 0 0,2 1 0,1-1 0,2 0 0,1-2 0,-1-5 0,-1-2 0,14 23 0,-8-24 0,-9-17 0,-7-13 0,-1-2 0,4 0 0,7 6 0,11 8 0,7 5 0,-1 1 0,-4-3 0,-5-3 0,-6-5 0,-2-1 0,1-6 0,0-7 0,9-4 0,9-5 0,10-6 0,8-10 0,5-16 0,1-15 0,-4-10 0,-2-12 0,-29 26 0,-3-4 0,1-11 0,-1-4 0,-2-7 0,-2-3 0,-2-10 0,-3-3 0,0-9 0,-4-2 0,-6 30 0,-2-1 0,0-2-163,-1-4 1,-1-1-1,0 0 163,-2 1 0,0 0 0,-1 0 0,-1 3 0,0 0 0,0 0 0,0 2 0,0 2 0,0-1 0,0-26 0,0 1 0,0 6 0,0 1 0,-3 5 0,0 1 0,-1 2 0,-2 1 0,-2 4 0,-1 0 0,-1 0 0,0 0 0,2 2 0,0 1 244,1 1 0,1 1-244,2 2 0,1 1 0,2 1 0,0 1 0,0 3 0,2 1 0,-1 3 0,0 1 0,0 2 0,0 1 0,0-45 0,0 4 0,1 2 0,3 4 0,2 7 0,-1 2 0,-1-7 0,-3-16 0,-1 40 0,0-3 0,0-8 0,0-2 0,1-2 0,1 1 0,-1 2 0,1 2 0,0 4 0,0 7 0,0-7 0,-2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08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917 546 24575,'0'-11'0,"0"-6"0,0-9 0,0-7 0,0-3 0,0 2 0,0 6 0,0 3 0,0 7 0,-1 2 0,0 1 0,-3 1 0,-2-3 0,-3-1 0,-2-2 0,0 1 0,-2 1 0,-1 0 0,-5 0 0,-5-1 0,-5-2 0,-4 0 0,-3 1 0,1-1 0,4 5 0,6 5 0,3 3 0,3 4 0,1 1 0,-2 2 0,-3 2 0,-5 7 0,-7 16 0,-2 21 0,-2 25 0,0 20 0,20-37 0,0 2 0,-1 7 0,0 3 0,-2 7 0,1 3 0,-2 4 0,0 2 0,0 7 0,1 1 0,1 3 0,2 2 0,2 1 0,2 0 0,3-1 0,2 0 0,2-5 0,1 0 0,3 0 0,1-1 0,0 3 0,1 2 0,1-26 0,1 0 0,-1 4-358,1 11 0,0 4 1,0 0 357,0 4 0,0 1 0,0 0 0,0 2 0,0 0 0,0-1 0,0-6 0,0-2 0,0-2-3,0-11 1,0-1 0,0-3 2,0 22 0,0-5 0,0-14 0,0-4 0,0-7 0,0-3 0,1 31 0,3-5 1072,4-1-1072,4-3 8,4-2-8,-2-10 0,-3-18 0,-6-16 0,-1-3 0,3 5 0,15 29 0,14 21 0,-14-39 0,1 0 0,0 3 0,1-3 0,16 29 0,-5-13 0,-2-11 0,-3-13 0,-2-10 0,-1-6 0,-1-4 0,-5-5 0,-1-4 0,-1-5 0,2-2 0,2-1 0,-1 0 0,2-5 0,1-15 0,5-23 0,5-31 0,-15 24 0,0-4 0,1-8 0,-2-4 0,1-10 0,-1-4 0,0-11 0,-2-3 0,-5 25 0,-1-2 0,0-1 0,0-2 0,0-2 0,-1 1-183,1-1 0,-1 0 1,0 1 182,0 2 0,-1 1 0,-1 0 0,0 3 0,-1 1 0,0 0 0,0 1 0,0 1 0,-1-1 0,4-31 0,-1 0 0,1 0 0,-1 0 0,-3 30 0,1 1 0,-1-1 0,1 1 0,-1 0 0,0 1 0,4-32 0,-1 0 0,-1 4 0,-2 1 0,0 4 0,-2 3 0,-2 5 0,0 1 0,-1 6 0,0 1 0,2 5 0,0 2 0,2 6 0,0 1 0,1 7 0,0 3 0,3-32 0,-4 15 0,-6 6 548,-9-19-548,-8-9 0,-7-4 0,-5 0 0,1 16 0,0 5 0,5 11 0,6 13 0,7 15 0,6 11 0,3 11 0,2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1.8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686 448 24575,'0'-24'0,"0"-11"0,0-11 0,0-9 0,0 4 0,0 6 0,0 9 0,-5 6 0,-3 3 0,-4 0 0,-4 5 0,0 4 0,-2 6 0,-4 3 0,-4 3 0,-6 3 0,-3 2 0,-3 1 0,-1 1 0,1 8 0,1 8 0,3 10 0,1 10 0,5 4 0,0 11 0,-1 15 0,-2 14 0,15-34 0,0 1 0,0 5 0,1 0 0,1 3 0,1 0 0,0 3 0,2 1 0,0 0 0,2 1 0,1 2 0,1 0 0,3 2 0,1-1 0,0 3 0,2-1 0,1 3 0,0 0 0,1 1 0,1 1 0,3 2 0,1 0 0,4 2 0,1 0 0,3 2 0,2 0 0,1-1 0,0 0 0,-1-1 0,-1-1 0,-2-6 0,-1-2 0,-2-3 0,-3-3 0,-1-4 0,-1-3 0,0 44 0,-3-6 0,-2-10 0,2-4 0,3 0 0,2 0 0,1-2 0,2-1 0,-1-7 0,1-2 0,0-3 0,-3-1 0,-1-3 0,-3-2 0,-1 0 0,-1-2 0,-1-2 0,0-3 0,0-7 0,-1-7 0,-1-9 0,-2-10 0,0-4 0,2 12 0,-1 18 0,0 32 0,-3 22 0,-1-1 0,1-9 0,2-18 0,3-9 0,1-1 0,0 1 0,0-1 0,0 0 0,0-4 0,1-3 0,4-5 0,3-4 0,4 0 0,1-1 0,1 2 0,-2-3 0,-2-3 0,-2-9 0,-2-6 0,1-6 0,1-5 0,2-1 0,5-2 0,3-3 0,2-2 0,2-3 0,1 0 0,1 0 0,0-4 0,0-5 0,3-9 0,1-12 0,6-17 0,4-14 0,3-14 0,2-15 0,-22 42 0,-2-2 0,1-3 0,-2 0 0,-2-3 0,-2-1 0,-2 0 0,-2 0 0,-1-5 0,-2-2 0,0-3 0,-3-2 0,0-4 0,-1 0 0,-1-3 0,-1 0 0,-1-4 0,1 0 0,-1-3 0,0-2 0,0-2 0,0-3 0,0 23 0,0-2 0,0-1-194,0-1 0,0-2 0,0 0 194,0-4 0,0-1 0,0-1 0,0-3 0,0-1 0,0 4 0,0-18 0,0 6 0,0 19 0,0 5 0,0-28 0,0 19 0,0-1 0,0-11 0,0 18 0,0-4 0,0-1 0,0-3 0,0-1 0,0 1 0,0 5 0,0 1 0,0 5 0,0-5 0,0 7 0,0 12 0,-1 5 582,0-28-582,-2 13 0,0 13 0,-1 5 0,1-3 0,1-2 0,0-4 0,-2-5 0,-5-6 0,-7-7 0,-4-2 0,0 5 0,1 10 0,-3 12 0,10 22 0,0 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5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623 607 24575,'0'-33'0,"0"-13"0,0-16 0,0-6 0,0 6 0,0 8 0,0 10 0,0 10 0,-4 7 0,-5 5 0,-5-4 0,-7-4 0,0 0 0,3 3 0,3 8 0,6 7 0,1 5 0,-6 4 0,-9 3 0,-11 1 0,-9 7 0,-4 10 0,-2 13 0,2 10 0,2 9 0,1 8 0,3 7 0,5 6 0,7 0 0,9 0 0,8-2 0,4 1 0,5-2 0,1-1 0,2 0 0,0 1 0,0-3 0,0 0 0,0 0 0,0 1 0,0 7 0,0 4 0,0 4 0,-1 1 0,-1-3 0,0 2 0,1 1 0,1 6 0,0 1 0,0 2 0,0-3 0,0-21 0,0-9 0,0-5 0,0 25 0,1 2 0,2 10 0,0-20 0,0 4 0,1 0-148,0 6 1,0 2-1,1-2 148,-1-2 0,0 0 0,-1-6 0,1 10 0,-1-6 0,-2-8 0,-1-2 0,0-9 0,0-3 0,0 40 0,0-7 0,1-13 0,0-10 443,1-10-443,1-9 0,2 0 0,2 5 0,3 7 0,0 7 0,-3 1 0,-4-2 0,-1-5 0,-2-3 0,0-1 0,0 0 0,3 5 0,5 1 0,6-3 0,4-6 0,2-10 0,0-8 0,0-5 0,0-4 0,3-2 0,-2-1 0,0-1 0,-4-2 0,-4-4 0,-5-4 0,-3-2 0,-1-4 0,-1-1 0,0 0 0,4 2 0,4 3 0,5 1 0,3 1 0,1-2 0,-1-3 0,-2-4 0,1-5 0,2-10 0,1-10 0,1-10 0,0-8 0,-3-10 0,-4-15 0,-4-11 0,-4-8 0,-1-5 0,-1-3 0,-3 44 0,-1-2 0,1-5 0,-1-1 0,-1-6 0,0-1 0,1-5 0,0-3 0,1-12 0,0-3 0,2-9 0,0-3 0,-1 28 0,0-1 0,-1 0 0,0 1 0,0 0 0,0 4 0,-1-13 0,0 7 0,-1 20 0,0 7 0,0-15 0,7-35 0,-1 20 0,1-8 0,-1 17 0,0-3 0,1-1 0,0-5 0,1-1 0,-1 2 0,-1 6 0,-1 2 0,0 2 0,1-20 0,-1 4 0,-2 12 0,0 3 0,-2 12 0,0 4 0,1-29 0,-2 16 0,0 13 0,0 6 0,0 1 0,0-5 0,0-6 0,0-7 0,0-1 0,0 6 0,0 12 0,0 11 0,0 8 0,0-2 0,0-6 0,-1-8 0,-4-6 0,-1-2 0,-3-1 0,-1-2 0,5 22 0,1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9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1300 261 24575,'-1'-10'0,"-7"-8"0,-7-11 0,-12-12 0,-5-4 0,0 6 0,0 8 0,-1 12 0,-8 5 0,-9 5 0,-4 5 0,-2 2 0,6 2 0,7 1 0,5 2 0,5 3 0,-1 4 0,-1 5 0,2 2 0,-1 2 0,2 2 0,-3 4 0,-4 4 0,-3 5 0,-2 4 0,-3 3 0,3 1 0,1 0 0,4-1 0,3 2 0,1 2 0,-1 7 0,0 7 0,3 4 0,3 2 0,8 6 0,7 7 0,7 6 0,5 10 0,4 3 0,3 0 0,0-44 0,1 1 0,1-2 0,1 1 0,1 1 0,-1-1 0,1 0 0,-1 0 0,-1 0 0,1-1 0,-1 1 0,0 0 0,0 1 0,-1 0 0,-1-2 0,-1 0 0,0 0 0,-1 1 0,-1-2 0,-1 0 0,0 2 0,0-1 0,0 0 0,0-1 0,-3 41 0,-3 8 0,0-3 0,3-44 0,1 1 0,1 4 0,3 1 0,2 2 0,3 1 0,2 4 0,2 1 0,3 3 0,2 1 0,0 1 0,1 2 0,1 3 0,0 0 0,0 3 0,0 1 0,0-2 0,-1-1 0,-1-5 0,0-2 0,-1-8 0,0-2 0,0-9 0,1-2 0,17 36 0,6-14 0,2-14 0,3-13 0,0-13 0,-2-8 0,-2-8 0,0-3 0,-2-1 0,-1-1 0,-4 0 0,-5 0 0,0 0 0,3 0 0,7 1 0,7 1 0,7 2 0,2 4 0,-3 1 0,-8 0 0,-8-3 0,-5-3 0,-1-3 0,1-4 0,1-2 0,4-9 0,9-18 0,12-22 0,7-29 0,-30 26 0,-2-2 0,0-6 0,-2-2 0,-2-5 0,-2-3 0,-1-6 0,-2-2 0,0-8 0,-1-1 0,0-7 0,-1-3 0,-7 27 0,1 0 0,-2-2 0,0-2 0,0 0 0,-2-1-250,0-4 1,0 0-1,-2-1 250,0-1 0,-1 0 0,-2 0 0,0-1 0,-1 0 0,-1 0 0,-1 3 0,0 1 0,-1 1 0,0 3 0,0 2 0,-2 0-16,1-28 0,-3 3 16,-1 4 0,-4 3 0,-1 7 0,-4 2 0,-2 6 0,-2 3 0,0 8 0,-1 4 0,-15-37 748,3 8-748,4 14 33,1 6-33,2 4 0,0 3 0,1 2 0,4 4 0,3 4 0,5 3 0,0 0 0,-3-8 0,-9-12 0,-13-18 0,10 30 0,-3-2 0,-6-10 0,-3-1 0,-7-8 0,2 3 0,-8-15 0,8 18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8:4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2093 181 24575,'-12'0'0,"-20"-4"0,-23-10 0,-25-13 0,33 9 0,0-2 0,-37-17 0,16 7 0,23 12 0,20 10 0,6 4 0,-5 4 0,-18 0 0,-20 0 0,-16 0 0,-5 0 0,2 0 0,7 0 0,5 0 0,-1 0 0,-2 0 0,-8 0 0,0 0 0,0 0 0,4 2 0,12 3 0,8 5 0,6 2 0,5 3 0,-3-1 0,-1 1 0,0 2 0,-1-2 0,3 2 0,4-1 0,5 0 0,9 1 0,8-2 0,10-1 0,6 2 0,3 3 0,2 10 0,0 6 0,0 5 0,0 12 0,0 7 0,0 8 0,3 6 0,10-5 0,8-8 0,8-10 0,5-9 0,0-7 0,6 0 0,1-3 0,-1-3 0,-3-1 0,-6-5 0,-3-3 0,3-2 0,8 2 0,15 2 0,12 2 0,10 1 0,7-3 0,5-5 0,6-5 0,-44-8 0,1-1 0,1 0 0,1-1 0,1-1 0,0 0 0,1 0 0,-1 0 0,1 0 0,0 0 0,2 0 0,-1 0 0,0 0 0,0 0 0,-1 0 0,1 0 0,-5-1 0,-2 0 0,40-3 0,-13-5 0,-15-5 0,-6-5 0,-1-7 0,-1-5 0,6-11 0,0-7 0,-2-5 0,-8-4 0,-8-1 0,-9 2 0,-10 3 0,-8 7 0,-7 5 0,-5 9 0,-5 4 0,-14-2 0,-24-10 0,-26-13 0,26 24 0,-3 1 0,-1 1 0,0 1 0,-38-17 0,5 13 0,9 8 0,10 5 0,7 3 0,6 2 0,6 1 0,5 5 0,5 0 0,7 3 0,11 1 0,4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8:44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0 407 24575,'34'0'0,"-8"-4"0,3-2 0,11-6 0,4-5 0,-8 3 0,1-2 0,1-2 0,1 0 0,1-2 0,0-1 0,-2 1 0,0-1 0,0 1 0,-4 0 0,-1 1 0,-1 1 0,8-5 0,-3 0 0,-7 3 0,-3 2 0,9-6 0,-14 11 0,-12 4 0,-8 3 0,-1 3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9:00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2423 44 24575,'-46'0'0,"-51"0"0,22 0 0,-7 0 0,16 0 0,-2 0 0,-2 0 0,-3 0 0,0 0 0,-2 0 0,-6 2 0,-1 0 0,1 1 0,4 1 0,0 0 0,2 2 0,-27 2 0,6 1 0,12 0 0,8 1 0,-20 0 0,23-4 0,17-4 0,14-2 0,9 0 0,5 0 0,5 0 0,1 0 0,-2 0 0,0 1 0,-2 3 0,-1 4 0,-1 3 0,-2 5 0,0 1 0,1 4 0,-2 5 0,-2 1 0,0 6 0,-1 4 0,3 2 0,5 7 0,3 4 0,6 8 0,2 9 0,1 7 0,4 7 0,3 5 0,5 4 0,2 4 0,1-44 0,1 2 0,3 2 0,1 0 0,3 1 0,3 0 0,2 0 0,3-1 0,2-3 0,2-1 0,1-4 0,2-2 0,26 32 0,2-15 0,0-18 0,0-11 0,7-7 0,11-4 0,21 0 0,-37-11 0,3 0 0,7-1 0,3 0 0,7 0 0,2 1 0,4-1 0,0 1 0,1-1 0,-1 1 0,-3 2 0,-2 0 0,-9 0 0,-3 0 0,-12-1 0,-2 0 0,31 6 0,-10-5 0,10-4 0,10-4 0,-36-1 0,0-1 0,3 1 0,0-1 0,0-1 0,-1 1 0,0-1 0,0 0 0,-3-1 0,0 0 0,1 0 0,0 0 0,2 0 0,2 0 0,5 0 0,0 0 0,6 0 0,0 0 0,5 0 0,1 0 0,-1 0 0,1 0 0,0 0 0,-1 0 0,-4-1 0,-1 0 0,-6-2 0,-2-1 0,-7-1 0,-2 0 0,35-9 0,-11 0 0,-5 1 0,-1 0 0,-5 1 0,-6 2 0,-11 2 0,-9 0 0,-6-1 0,-4-3 0,1-3 0,-1-4 0,-1-7 0,-2-7 0,-4-8 0,-7-7 0,-6-5 0,-8-4 0,-15-3 0,-17 0 0,-16 6 0,-11 7 0,-4 8 0,4 8 0,5 6 0,7 8 0,3 3 0,-1 2 0,-4 1 0,-4 0 0,-3 1 0,-2 2 0,0-1 0,2 0 0,6-1 0,2 0 0,-1 0 0,-2 1 0,-2 0 0,6 0 0,10 1 0,11 2 0,12 2 0,4-1 0,2-4 0,-5-8 0,-6-6 0,-3-3 0,2 1 0,6 4 0,5 2 0,4-4 0,2-5 0,2-7 0,0-6 0,3-1 0,2-2 0,5-1 0,1 1 0,-1 1 0,0 5 0,-4 4 0,-2 4 0,-3 1 0,-1 1 0,0 2 0,0 1 0,0-1 0,0-3 0,0-3 0,-2 0 0,-4-3 0,-5 2 0,-4 3 0,-4 0 0,-5 4 0,-1 0 0,1 4 0,5 6 0,6 5 0,6 5 0,2 2 0,0 2 0,0-1 0,-9-6 0,-16-7 0,-18-10 0,-11-4 0,0 2 0,13 8 0,14 9 0,10 6 0,6 4 0,-5 1 0,-12 0 0,-12 0 0,-12 0 0,-5 1 0,-2 5 0,4 4 0,2 5 0,0 1 0,3-1 0,3-1 0,5-1 0,8-5 0,7-3 0,7-3 0,12-2 0,5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18:0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91 24575,'12'0'0,"8"0"0,13 0 0,14 0 0,11 0 0,1 0 0,1 0 0,0-1 0,3-5 0,1-3 0,-3-4 0,-9 0 0,-8 1 0,-9 2 0,-8 2 0,-5 2 0,-7 4 0,-4-1 0,-4 0 0,1 1 0,3 0 0,3 1 0,-2 1 0,0 0 0,-1 0 0,0 0 0,0 0 0,-5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18:05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1 252 24575,'0'-6'0,"2"-3"0,5-3 0,10-5 0,16-7 0,20-11 0,10-1 0,-4 7 0,-9 7 0,-14 11 0,-3 2 0,4 0 0,0 1 0,3-1 0,-2 1 0,-3 3 0,-3 3 0,-8 2 0,-5 0 0,-7 0 0,-3 0 0,-2 1 0,0 2 0,-1 2 0,0 4 0,0-2 0,-1 3 0,1-2 0,-2-1 0,2 1 0,1 1 0,0-1 0,1-1 0,-2 1 0,-1-1 0,-1 1 0,2-1 0,-1-2 0,0-1 0,0 1 0,1-1 0,-1 3 0,1-2 0,-3-1 0,-1-2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19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21 104 24575,'-3'-3'0,"1"-7"0,1-6 0,10-4 0,10 2 0,17 3 0,8 3 0,-2 6 0,-1 2 0,-10 4 0,-2 2 0,-1 5 0,-5 7 0,-5 4 0,-4 1 0,-6-4 0,-2 1 0,-2 3 0,0 7 0,1 8 0,-3 3 0,-6 5 0,-14-1 0,-15 3 0,-16 1 0,1-6 0,1-4 0,-3-2 0,3-4 0,3-2 0,16-6 0,19-11 0,16-4 0,17-4 0,17-1 0,26-1 0,1 0 0,-8 0 0,-16 0 0,-23 0 0,-7 0 0,-3 0 0,-2 0 0,-1 0 0,2 0 0,2 1 0,4 3 0,2 2 0,-3 2 0,-6-4 0,-5-1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1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24575,'0'30'0,"0"9"0,0 9 0,0 2 0,0-8 0,0-13 0,0-10 0,0-6 0,0-8 0,6-8 0,7-9 0,6-12 0,6-3 0,-2 2 0,-6 5 0,-5 8 0,-8 11 0,-3 9 0,2 8 0,1 8 0,2 4 0,2-3 0,-2-4 0,1-7 0,-1-6 0,1-7 0,0-5 0,0-5 0,0-7 0,0-7 0,0-6 0,-2 0 0,-2 3 0,-1 8 0,0 7 0,0 4 0,0 1 0,1 0 0,1-1 0,-2 2 0,1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4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24575,'0'30'0,"0"13"0,0 24 0,0 13 0,0-1 0,0-9 0,0-18 0,0-20 0,0-13 0,0-10 0,0-1 0,0 4 0,-2 6 0,-2 11 0,-3 6 0,1-1 0,0-4 0,2-11 0,2-7 0,0-8 0,2-9 0,2-10 0,4-8 0,2-5 0,3 0 0,-3 7 0,-2 6 0,-1 5 0,0 2 0,3 1 0,2-2 0,10-6 0,6-5 0,1-3 0,-1-1 0,-7 5 0,-5 3 0,-4 4 0,-3 4 0,-3 4 0,-5 10 0,-7 11 0,-9 11 0,-3 3 0,1-3 0,6-8 0,5-8 0,3-6 0,0-4 0,-2-2 0,-2 0 0,1 2 0,2 8 0,9 12 0,7 9 0,3 5 0,0-6 0,-4-8 0,-5-7 0,0-7 0,-4-4 0,2-2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6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20 24575,'0'16'0,"0"19"0,0 22 0,-4 12 0,-5-2 0,-4-17 0,0-18 0,4-9 0,11-10 0,11-6 0,14-7 0,10-7 0,3-2 0,-3 1 0,-6 3 0,-8 3 0,-6 2 0,-5 0 0,-1 0 0,3 0 0,3 0 0,1 0 0,-1 0 0,-4-1 0,-7-4 0,-8-10 0,-5-11 0,-4-13 0,-1-9 0,3 4 0,1 8 0,4 13 0,2 9 0,2 3 0,0-3 0,0-4 0,0 0 0,0 2 0,0 3 0,0 3 0,0 3 0,0 8 0,0 14 0,0 16 0,0 22 0,0 13 0,0 10 0,0 2 0,0-7 0,0-6 0,0-11 0,0-12 0,0-12 0,0-10 0,0-10 0,0-4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8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24575,'0'10'0,"0"9"0,4 23 0,5 5 0,2-1 0,0-6 0,-4-13 0,-5-12 0,-1-16 0,4-20 0,5-14 0,3-8 0,0 3 0,-2 13 0,-2 12 0,1 10 0,-1 8 0,3 9 0,4 9 0,1 5 0,2 1 0,-2-7 0,-4-7 0,-4-3 0,-3-4 0,-3-2 0,0-1 0,0 0 0,1 0 0,-1 0 0,0 0 0,1 1 0,-2 1 0,2 0 0,0-1 0,3-8 0,4-14 0,3-19 0,4-18 0,1-4 0,-3 10 0,-6 22 0,-4 15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31.9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24575,'0'47'0,"0"8"0,0 20 0,0 10 0,0-1 0,0-3 0,0-14 0,0-12 0,0-17 0,0-9 0,0-10 0,0-6 0,0-2 0,0 2 0,0 2 0,0 2 0,0-1 0,0-7 0,0-6 0,0-9 0,0-5 0,0 1 0,0-2 0,0 0 0,0-4 0,0-3 0,0 2 0,1 2 0,4 1 0,7-5 0,13-15 0,8-7 0,-1-1 0,-5 7 0,-10 11 0,-5 8 0,-3 4 0,-5 6 0,-6 9 0,-8 11 0,-7 9 0,-3 5 0,1 0 0,2-4 0,6-3 0,3-3 0,4-3 0,-2 1 0,0-1 0,-2 0 0,0-1 0,2-1 0,0-4 0,9-2 0,8 4 0,10 3 0,6 7 0,-1 2 0,-4-2 0,-5-6 0,-3-4 0,-3-2 0,-3-4 0,-2 0 0,1 0 0,3 1 0,5 3 0,3 0 0,-1 2 0,-7-6 0,-3-1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39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24575,'0'31'0,"0"21"0,0 19 0,0 11 0,0-9 0,0-16 0,0-13 0,0-16 0,0-11 0,0-6 0,0 5 0,0 6 0,0 7 0,0 3 0,0-14 0,0-6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2.3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24575,'4'20'0,"2"7"0,4 10 0,1 1 0,1-6 0,0-3 0,-4-6 0,0-2 0,-3-5 0,-3-4 0,1-8 0,2-13 0,8-17 0,9-15 0,13-14 0,3-2 0,-4 8 0,-6 10 0,-12 21 0,-7 17 0,-6 20 0,-2 19 0,-1 10 0,0 6 0,0 1 0,0-6 0,0-9 0,0-11 0,1-11 0,0-7 0,1-7 0,0-9 0,3-8 0,4-12 0,7-13 0,9-9 0,3-4 0,-1 4 0,-4 9 0,-6 12 0,-6 9 0,-4 8 0,-4 5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5:46.575"/>
    </inkml:context>
    <inkml:brush xml:id="br0">
      <inkml:brushProperty name="width" value="0.035" units="cm"/>
      <inkml:brushProperty name="height" value="0.035" units="cm"/>
      <inkml:brushProperty name="color" value="#3B7D23"/>
    </inkml:brush>
  </inkml:definitions>
  <inkml:trace contextRef="#ctx0" brushRef="#br0">6627 558 24575,'-26'0'0,"-11"-2"0,-19-5 0,-13-2 0,-2 0 0,-2 0 0,1 3 0,-1-1 0,-2-2 0,-4-1 0,0-1 0,-6-1 0,-4-3 0,0-1 0,3-1 0,8 1 0,6 1 0,3 2 0,-3 0 0,-6 0 0,-7-1 0,0-1 0,7-1 0,10 2 0,6 0 0,1-1 0,-6-1 0,-12-3 0,-9-2 0,-6-1 0,2-2 0,7 1 0,3 1 0,0 2 0,-10 3 0,42 9 0,-2 1 0,-2 0 0,0 1 0,-1 0 0,1 0 0,2 0 0,1 1 0,-43-4 0,11 2 0,5 2 0,0 3 0,-5 0 0,-11 2 0,-5 0 0,48 0 0,0 0 0,1 0 0,0 0 0,0 0 0,-1 0 0,-4 0 0,-2 0 0,-1 0 0,-1 0 0,-4 0 0,0 0 0,-3 0 0,-1 0 0,4 0 0,1 0 0,-1 0 0,1 0 0,5 0 0,0 0 0,3 0 0,0 1 0,-2 1 0,-1 1 0,-3 2 0,0 1 0,-3 1 0,0 0 0,-1 1 0,1 0 0,2-1 0,1-1 0,2 1 0,2 0 0,4 1 0,1 0 0,-40 9 0,13 1 0,12-1 0,10 2 0,8 1 0,8 1 0,4 2 0,5 0 0,4 2 0,3-1 0,0 3 0,-1 1 0,-1 0 0,-1 3 0,1 2 0,-1-1 0,1 3 0,4 0 0,3-1 0,3 4 0,2 3 0,0 5 0,0 1 0,-2-3 0,2-4 0,0-2 0,2-1 0,0 3 0,0 0 0,3-3 0,1 0 0,4-1 0,2-1 0,2 3 0,0 0 0,0 1 0,0 1 0,0-1 0,0-1 0,0-1 0,0-2 0,0-4 0,0-7 0,1-9 0,2-3 0,4 3 0,6 8 0,8 10 0,8 6 0,5-2 0,-2-4 0,-2-7 0,-4-5 0,1-3 0,4-1 0,5 1 0,5-3 0,2 2 0,2-1 0,0-2 0,0-2 0,2-5 0,3-4 0,4-2 0,2-1 0,-1 0 0,-2 0 0,-5-2 0,-1 0 0,0 0 0,0-2 0,3 2 0,1-1 0,-1 2 0,-2 0 0,-3 1 0,-2 2 0,0 2 0,2 4 0,4 3 0,3 0 0,2-3 0,4-1 0,3-4 0,4-1 0,8 1 0,0 0 0,-2 2 0,-8-1 0,-12 0 0,-8 1 0,-6-3 0,-2 0 0,1-2 0,2 0 0,2 0 0,5 0 0,6 0 0,8-1 0,11-4 0,11-5 0,14-8 0,-44 8 0,2 0 0,2 0 0,1 1 0,0 1 0,0 2 0,-3 1 0,-1 2 0,47 0 0,-3 3 0,-1 0 0,0 0 0,-6 0 0,-10 0 0,-7 0 0,0 0 0,7 0 0,9-3 0,9-1 0,2-4 0,-1 1 0,-46 4 0,1 2 0,4-1 0,0 2 0,6-1 0,1 2 0,2 0 0,1 1 0,0 2 0,0 2 0,-2 2 0,-2 2 0,-3 2 0,-1 1 0,-3 1 0,0 1 0,-3 1 0,2 0 0,1-2 0,2 1 0,0 0 0,1-1 0,1 0 0,-1-1 0,-4-1 0,-1-1 0,44 8 0,-7-6 0,3-6 0,4-5 0,-46-2 0,1 0 0,2 1 0,-1-2 0,-2 0 0,0-2 0,40-7 0,-14-6 0,-12-6 0,-8-5 0,5-10 0,6-14 0,2-10 0,-34 27 0,-1-2 0,-1-2 0,-2-1 0,26-39 0,-8-5 0,-8-5 0,-10-2 0,-9-6 0,-9-2 0,-8 6 0,-7 6 0,-14 10 0,-14 5 0,-16 4 0,-13 1 0,-9 3 0,-6 7 0,-1 7 0,1 8 0,4 7 0,4 8 0,6 5 0,3 6 0,4 2 0,1 4 0,1 4 0,-1 2 0,1 3 0,2 0 0,2 0 0,2 0 0,0 0 0,1 0 0,0 3 0,-3 5 0,0 5 0,2 3 0,0 0 0,6-1 0,4-2 0,7-4 0,8-4 0,9-4 0,4-1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24575,'0'18'0,"0"16"0,0 20 0,0 12 0,0 0 0,0-10 0,0-9 0,0-9 0,0-6 0,0-5 0,0-3 0,0-2 0,0-1 0,0-1 0,0-2 0,0-3 0,0-6 0,0-8 0,0-16 0,0-13 0,1-7 0,2-1 0,1 7 0,0 10 0,-1 6 0,0 5 0,0 2 0,5-1 0,3-1 0,5-4 0,7-5 0,4-4 0,3-3 0,-1 1 0,-5 4 0,-7 4 0,-4 6 0,-6 4 0,0 0 0,1 0 0,-1-1 0,0-1 0,-4 5 0,-9 6 0,-10 5 0,-11 6 0,-4 1 0,6-1 0,4-2 0,7-4 0,5-3 0,3-1 0,5 0 0,7 6 0,15 11 0,12 11 0,12 12 0,1 3 0,-8-6 0,-7-8 0,-14-13 0,-7-11 0,-7-5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7.9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24575,'0'28'0,"0"10"0,0 16 0,0 11 0,0 1 0,1-3 0,0-15 0,2-14 0,-1-12 0,0-10 0,-2-6 0,0-7 0,0-10 0,0-11 0,0-14 0,0-11 0,0-4 0,0 2 0,0 7 0,-2 9 0,0 8 0,0 8 0,0 6 0,2 1 0,0 0 0,0-2 0,0-2 0,1 2 0,1 2 0,2 4 0,5 0 0,2 2 0,4 2 0,0 0 0,-2 2 0,0 0 0,-2 0 0,1 0 0,1 4 0,-2 4 0,-1 6 0,-3 4 0,-3 0 0,0-3 0,-3-3 0,-1-1 0,0 0 0,0 3 0,0 1 0,-1 0 0,-4-1 0,-5-4 0,-3-2 0,-4-4 0,-1-1 0,0-1 0,0-2 0,3 0 0,4-2 0,4 2 0,5-2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8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9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0 24575,'-15'0'0,"-1"0"0,0 0 0,1 0 0,-1 1 0,1 3 0,1 4 0,3 5 0,0 3 0,4 2 0,0 1 0,1 1 0,3-1 0,2-2 0,1-1 0,0-1 0,0-2 0,3-1 0,4-2 0,7-2 0,8-2 0,3-1 0,2-4 0,-1-1 0,-3 0 0,-3 0 0,-3-2 0,-1-4 0,-1-6 0,-1-4 0,-3-4 0,-2 1 0,-4 3 0,-2 4 0,-2 4 0,-1 0 0,-3 0 0,-6-4 0,-7-2 0,-5 0 0,4 4 0,4 4 0,4 5 0,2 0 0,0 1 0,0 0 0,0 0 0,0 0 0,3 0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1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 24575,'-9'0'0,"1"0"0,-4 0 0,-3 0 0,-3 0 0,-1 0 0,1 0 0,3 2 0,-1 3 0,1 4 0,1 2 0,4 1 0,1-2 0,3 0 0,3-2 0,3 0 0,8 1 0,9 0 0,5 0 0,1-1 0,-5-3 0,-8-1 0,-5 1 0,-3-1 0,-1 3 0,0 0 0,-1 0 0,0 0 0,0 0 0,0-1 0,0 2 0,-2-1 0,-2-1 0,-3 0 0,-3-2 0,-1 0 0,1-1 0,0 0 0,2-2 0,0-1 0,-1 0 0,-1 0 0,4 0 0,2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2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24575,'14'0'0,"4"0"0,8 0 0,0 0 0,-5 0 0,-2 0 0,-6 0 0,2 0 0,0 0 0,0 0 0,-2 0 0,-3 0 0,-2 0 0,1 0 0,-4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4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24575,'0'18'0,"0"6"0,0 10 0,0 7 0,0-1 0,0-1 0,0-1 0,0-4 0,0-2 0,0-3 0,0-4 0,0-3 0,0-4 0,0-4 0,0-2 0,0-2 0,0-1 0,0 0 0,0-2 0,0-2 0,0 2 0,0 2 0,0 3 0,-4 3 0,0 1 0,-1-7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5.5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24575,'27'0'0,"10"0"0,8 0 0,1 0 0,-11 0 0,-11 0 0,-11 0 0,-3 0 0,0 0 0,0 0 0,-4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8.2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24575,'30'0'0,"7"0"0,7 0 0,4 0 0,-9 0 0,-4 0 0,-6 0 0,-8 0 0,-1 0 0,-7 0 0,-7 0 0,-5 0 0,-15 0 0,-18 1 0,-10 2 0,-7 1 0,2 0 0,11-1 0,9-1 0,12-2 0,4 0 0,3 1 0,3 3 0,1 9 0,4 9 0,-1 16 0,1 15 0,0 2 0,0-3 0,0-15 0,0-13 0,2-12 0,4-8 0,12-7 0,9-5 0,8 1 0,4 2 0,-4 3 0,-1 2 0,-5 0 0,-6 0 0,-4 0 0,-5 0 0,-5 0 0,-7 0 0,-10 0 0,-7 0 0,-5 0-1696,0 0 0,8 0 0,3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9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24575,'17'0'0,"6"0"0,5 0 0,0 0 0,-4 0 0,-7 0 0,-5 0 0,-2 0 0,0 0 0,1 0 0,1 0 0,-1 0 0,-5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6:39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631 425 24575,'0'-12'0,"0"-5"0,0-5 0,0-9 0,0-3 0,-1-10 0,-2 1 0,0 6 0,-2 7 0,0 13 0,-2 1 0,-2-1 0,-3-1 0,-2 1 0,-1 0 0,-1 2 0,-5 2 0,-3 3 0,-6 3 0,-3 2 0,0 2 0,-1 4 0,0 8 0,1 7 0,-1 7 0,1 4 0,5 0 0,3 1 0,5 3 0,3 5 0,3 5 0,2 8 0,2 10 0,3 13 0,1 14 0,1 7 0,2-43 0,1 0 0,-2 3 0,1 1 0,-1-2 0,1 0 0,-1-1 0,-1-1 0,0 0 0,0 0 0,-5 45 0,0 1 0,1-7 0,3-8 0,0-5 0,2-5 0,1-4 0,2-6 0,1-2 0,0-1 0,0 0 0,0-1 0,0 3 0,0 1 0,0 1 0,0 0 0,0-1 0,0 5 0,0 2 0,0 5 0,0 9 0,1 4 0,5 13 0,-1-46 0,1 0 0,3 1 0,0 1 0,2 1 0,0 1 0,1-2 0,-1 0 0,-1-2 0,0 0 0,6 44 0,-1-8 0,1-7 0,0-7 0,0-5 0,-1-9 0,-2-9 0,-2-7 0,0-3 0,-1-3 0,1-2 0,3-3 0,2-5 0,1-4 0,3-3 0,2-2 0,2-2 0,2-1 0,3 0 0,0-1 0,-3-4 0,-1-4 0,-3-3 0,0-4 0,3-8 0,2-14 0,1-22 0,0-27 0,-14 23 0,-2-4 0,0-7 0,-2-2 0,0-6 0,-1-2 0,-2 0 0,-2 0 0,0 5 0,-2 2 0,-1 5 0,0 2 0,-2-33 0,0 24 0,0 21 0,0 16 0,0 3 0,-2-4 0,-1-7 0,-1-7 0,0-4 0,2-7 0,1-4 0,1-1 0,0-3 0,0-8 0,0-7 0,0-8 0,0-9 0,3-5 0,-2 45 0,1-1 0,0-1 0,0 1 0,1-36 0,-3 12 0,0-1 0,0-17 0,0 11 0,0-9 0,0 24 0,0-2 0,0 0 0,0 2 0,0 0 0,0 2 0,0-24 0,0 9 0,-1-13 0,-1 30 0,-3 16 0,-2 9 0,-1 0 0,-1-6 0,0-7 0,-1-8 0,2-5 0,2-1 0,1 1 0,1 3 0,-2 8 0,1 10 0,-2 11 0,-2 12 0,-3 6 0,-3 3 0,0 3 0,2 2 0,3 3 0,5 1 0,2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4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 24575,'0'15'0,"0"3"0,1 5 0,1 1 0,2 2 0,0 0 0,0-3 0,-1-4 0,-2-8 0,-1-4 0,1-3 0,2-20 0,1-6 0,3-18 0,2 5 0,0 4 0,1 7 0,-1 7 0,0 5 0,-2 6 0,0 2 0,0 2 0,1 1 0,0 1 0,2 1 0,-1 3 0,1 7 0,-1 6 0,2 9 0,-1 2 0,-2-2 0,-1-6 0,-3-8 0,-2-7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82 24575,'0'-11'0,"0"0"0,0 0 0,0 1 0,-1 0 0,-3 1 0,-2 1 0,-3 2 0,-1 3 0,-3 1 0,-2 1 0,-1 1 0,1 0 0,2 0 0,2 1 0,0 2 0,2 4 0,1 4 0,1 3 0,2 2 0,1-2 0,1-1 0,1-1 0,1 0 0,1 0 0,0-1 0,2-2 0,3 0 0,3 0 0,6-1 0,3-2 0,2-2 0,2-2 0,-2-2 0,1-2 0,0-4 0,-2-5 0,-2-5 0,-4-2 0,-1-3 0,-5 1 0,-3 1 0,-1 4 0,-2 4 0,1 7 0,0 8 0,3 13 0,2 12 0,1 9 0,-1 7 0,-3 0 0,-2-7 0,-1-7 0,-2-13 0,-5-6 0,-3-4 0,-5-3 0,-2-2 0,-3-1 0,-2-1 0,0-4 0,2-2 0,4-2 0,6 0 0,5 4 0,3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7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24575,'0'26'0,"4"3"0,5 7 0,2-4 0,-3-6 0,-3-10 0,-3-8 0,-1-2 0,-1-4 0,0-15 0,0-10 0,0-15 0,2-3 0,2 6 0,2 8 0,0 10 0,-1 8 0,0 5 0,2 2 0,5 1 0,2 1 0,1 0 0,-2 0 0,-3 0 0,-3 0 0,-4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8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51 24575,'0'-7'0,"0"-2"0,0-1 0,0 0 0,0 2 0,-3 4 0,-2 2 0,-2 1 0,-2 1 0,-1 0 0,-2 0 0,1 0 0,2 0 0,0 1 0,2 2 0,-1 4 0,-1 6 0,-1 4 0,1 2 0,1 0 0,2-2 0,3-3 0,2-2 0,1 1 0,0-1 0,1 0 0,2-1 0,5-1 0,4-1 0,3-1 0,2-3 0,0-2 0,-1-4 0,-1-5 0,-3-6 0,-1-8 0,-4-8 0,-3-4 0,-2 1 0,-2 3 0,0 9 0,0 7 0,0 9 0,2 8 0,4 9 0,3 7 0,3 4 0,0-2 0,-1-3 0,-3-6 0,-4-8 0,-2-3 0,-1-2 0,-1-1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0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166 104 24575,'0'-11'0,"0"0"0,0-3 0,0 3 0,0 2 0,0 3 0,-2 2 0,-2-2 0,-3 1 0,-3-1 0,-2 0 0,-1 1 0,0 0 0,0 2 0,0 1 0,1 2 0,0 0 0,2 0 0,1 3 0,0 4 0,0 6 0,1 4 0,3 3 0,2 2 0,2 3 0,1 3 0,0 1 0,1 1 0,1-2 0,3-2 0,0-1 0,0-2 0,0 0 0,-1-1 0,-1-1 0,0-2 0,0-2 0,0-1 0,-1-3 0,0 0 0,0-4 0,-1-2 0,0-2 0,0-2 0,-1 1 0,0 0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1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24575,'21'0'0,"3"0"0,7 0 0,-1 0 0,-5 0 0,-4 0 0,-7 0 0,-6 0 0,-2 0 0,-2 0 0,0-1 0,-1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3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24575,'0'15'0,"0"6"0,0 13 0,0 7 0,0 3 0,0 0 0,0-1 0,0-5 0,0-3 0,0-4 0,0-5 0,0-4 0,0-5 0,1-5 0,-1-3 0,1-2 0,0-3 0,-1 1 0,0 1 0,0 1 0,0-1 0,0-1 0,0-3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5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24575,'18'0'0,"3"0"0,8 0 0,3 0 0,-2 0 0,-2 0 0,-5 0 0,-5 0 0,-4 0 0,-4 0 0,-1 0 0,-6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8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34 24575,'-2'12'0,"1"7"0,1 8 0,0 6 0,0-2 0,0-2 0,0-7 0,0-7 0,0-9 0,0-6 0,0-5 0,0-6 0,1-9 0,2-8 0,4-6 0,3-3 0,2 5 0,-1 6 0,-1 9 0,-4 8 0,0 4 0,-1 4 0,0 1 0,0 0 0,1 0 0,1 3 0,0 4 0,0 3 0,0 3 0,1 3 0,-1 2 0,0 3 0,-1 0 0,-2-1 0,-1-5 0,0-6 0,-1-8 0,3-10 0,1-10 0,3-11 0,2-1 0,1 4 0,-1 7 0,-3 9 0,-1 6 0,-1 2 0,3 2 0,1 0 0,3 1 0,1 3 0,-2 3 0,0 8 0,-1 8 0,-2 9 0,-1 4 0,-3-1 0,-2-8 0,-1-8 0,-2-10 0,1-4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16 160 24575,'13'-2'0,"4"1"0,8 1 0,2 0 0,1 0 0,-4 0 0,-5-2 0,-5-1 0,-6-5 0,-2-2 0,-2-5 0,-2-2 0,-3-1 0,-2-1 0,-5 1 0,-4 1 0,-5 3 0,-2 5 0,-3 4 0,0 3 0,0 2 0,3 2 0,4 3 0,2 4 0,4 5 0,1 3 0,2 1 0,2 1 0,2 1 0,2 0 0,0 0 0,1 1 0,4-1 0,2-2 0,4-2 0,1-2 0,1-3 0,1-2 0,0-1 0,2-3 0,-1 0 0,-1-3 0,-2-1 0,0 0 0,1-1 0,-1 0 0,2 0 0,-2-1 0,-2-1 0,-3 0 0,-3-2 0,-2 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34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0 24575,'0'51'0,"0"-1"0,0 41 0,0-33 0,0-7 0,0-15 0,0-11 0,0-10 0,0-7 0,0-1 0,0-2 0,0 0 0,-3 3 0,-1 6 0,-1 4 0,0 0 0,1-2 0,2-9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1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24575,'1'26'0,"0"2"0,3 6 0,-1-3 0,0-6 0,-2-11 0,-1-15 0,0-14 0,0-11 0,0-7 0,2 0 0,3 4 0,4 4 0,4 6 0,0 6 0,-1 5 0,0 4 0,-1 2 0,-1 2 0,1 2 0,-1 5 0,1 8 0,-1 8 0,-1 7 0,0 4 0,-2-2 0,0-6 0,-4-8 0,-1-7 0,-1-7 0,-1-1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2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24575,'0'16'0,"0"13"0,0 14 0,0 12 0,0 0 0,1 0 0,1-9 0,0-7 0,1-9 0,0-8 0,0-3 0,0-2 0,-1-2 0,0-1 0,-1-4 0,0-3 0,0-3 0,0-2 0,0-3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3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24575,'9'0'0,"6"0"0,7 0 0,8 0 0,4 0 0,3 0 0,3 0 0,1 0 0,-4 0 0,-6 0 0,-8 0 0,-7 0 0,-4 0 0,-4 0 0,-3 0 0,-3 0 0,-1-1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7:47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665 280 24575,'-12'-41'0,"-5"-4"0,-10-12 0,0 6 0,3 13 0,2 12 0,2 15 0,-2 5 0,-3 4 0,-2 0 0,-3 2 0,-4 0 0,0 0 0,0 2 0,1 3 0,3 1 0,2 2 0,2 1 0,0 4 0,0 7 0,-1 10 0,-3 10 0,2 8 0,4 5 0,7 3 0,7-1 0,5 0 0,5 0 0,10 1 0,9-1 0,8-4 0,2-9 0,-5-12 0,-6-11 0,-6-8 0,-3-4 0,1-1 0,3-1 0,5 3 0,6 1 0,1 0 0,-1-1 0,-1-2 0,1-2 0,4-1 0,7-2 0,6-1 0,6-5 0,3-9 0,0-10 0,-3-10 0,-5-8 0,-9-2 0,-10 2 0,-8 7 0,-8 11 0,-3 4 0,-5-8 0,-10-20 0,-12-15 0,-13-10 0,-4 7 0,6 18 0,11 17 0,11 15 0,6 11 0,4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7:51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657 187 24575,'-9'-23'0,"-5"-2"0,-10-11 0,-4 1 0,4 5 0,3 8 0,4 13 0,-3 4 0,-5 3 0,-5 3 0,-5 2 0,-2 3 0,0 3 0,1 1 0,2-1 0,1-2 0,3 1 0,4-1 0,3 2 0,3 0 0,0 6 0,-1 3 0,3 4 0,-1 4 0,2 9 0,2 10 0,3 11 0,4 6 0,5 2 0,2-3 0,4-2 0,4-5 0,4-6 0,6-4 0,4-4 0,4-1 0,5-2 0,3-3 0,-1-5 0,0-6 0,-4-5 0,-2-3 0,-1-6 0,-4-3 0,-2-4 0,-3-2 0,2-4 0,6-10 0,12-16 0,7-15 0,1-5 0,-6 3 0,-13 13 0,-8 12 0,-8 2 0,-1-4 0,0-8 0,0-5 0,0 5 0,-2 9 0,-3 8 0,-2 7 0,-1-6 0,1-12 0,1-19 0,0-18 0,-1-5 0,-1 7 0,0 18 0,-1 17 0,0 13 0,-3 6 0,-5-3 0,-9-6 0,-6-7 0,-3-1 0,4 4 0,11 9 0,6 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8:15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24575,'9'0'0,"3"0"0,9 0 0,6 0 0,2 0 0,-2 0 0,-9 0 0,-6 0 0,-6 0 0,2 0 0,5-1 0,7-1 0,1-1 0,-1 0 0,-5-1 0,-5 1 0,-3 1 0,-1-1 0,1 2 0,2-1 0,3 1 0,2-2 0,2 1 0,-2 1 0,-3-1 0,-1 2 0,-5 0 0,1 0 0,-1 0 0,4 0 0,3 0 0,4 0 0,1 0 0,0 0 0,-1 0 0,0 0 0,2 0 0,0 0 0,1 0 0,2 0 0,1 0 0,-1 2 0,-2-1 0,-5 1 0,-2 0 0,-4-1 0,-3 1 0,0-1 0,-1 2 0,5 0 0,5 3 0,4 1 0,1 2 0,0-1 0,-2-2 0,-4-4 0,-5-1 0,1-1 0,7 1 0,13 2 0,11 2 0,7 1 0,2 1 0,-5-2 0,-8-1 0,-9-1 0,-12-2 0,-4-1 0,-2 0 0,0 0 0,0 0 0,1 0 0,0 0 0,1 0 0,0 0 0,0 0 0,0 0 0,0 0 0,0 0 0,-2 0 0,1 0 0,2 0 0,2 0 0,1 0 0,1 1 0,1 1 0,-1-1 0,-1-1 0,-1 0 0,0 0 0,0 0 0,0 0 0,1 0 0,0 0 0,-1 0 0,0 0 0,-1 0 0,-2 0 0,-1 0 0,-1 0 0,0 0 0,0-1 0,0 0 0,0 0 0,-2 0 0,-1 0 0,-2 0 0,-1 0 0,0 0 0,3 1 0,0-1 0,4 1 0,0 0 0,0 0 0,-1 0 0,-2 0 0,-1 0 0,3 0 0,3 0 0,3 0 0,2 0 0,-2 0 0,-3 0 0,-2 0 0,-4 0 0,3 0 0,0 0 0,2 0 0,-1 0 0,-2 0 0,-2 0 0,0 0 0,3 0 0,2 0 0,1 0 0,0 0 0,-2 0 0,4 0 0,8 0 0,10-1 0,7-2 0,1-1 0,-4-2 0,-7 1 0,-5 1 0,-5 1 0,-3 0 0,-2-1 0,-3 0 0,-1 1 0,-1 1 0,-2 1 0,-1-1 0,0 0 0,0-1 0,2-2 0,3 1 0,1-1 0,-1 2 0,-2 1 0,-2 1 0,-2 0 0,-1 1 0,0 0 0,1 0 0,4 0 0,4 0 0,1 0 0,2 0 0,-4 0 0,-1 0 0,-2 0 0,-1 0 0,-1 0 0,3 0 0,0 0 0,0 0 0,-2 0 0,-3 0 0,1 0 0,0-1 0,1 0 0,1 0 0,-1 0 0,1 1 0,-2 0 0,0 0 0,0 1 0,4 2 0,6 4 0,6 4 0,3 3 0,1 0 0,0 0 0,2 0 0,1-1 0,2 0 0,-3-1 0,-5-2 0,-7-3 0,-5-3 0,-5-1 0,-1-2 0,-2 1 0,1 0 0,2 0 0,1 1 0,1-2 0,-1 0 0,1-1 0,1 0 0,0 0 0,0 0 0,0 1 0,-1 2 0,2 1 0,2 1 0,1-1 0,0 1 0,1-1 0,1 0 0,1 0 0,3 0 0,1 0 0,-2 1 0,-2-1 0,-3-2 0,-3-1 0,-3 0 0,2 0 0,4 2 0,6 0 0,6 1 0,4 3 0,-4-1 0,-5-2 0,-6-1 0,-5-1 0,5-1 0,4 2 0,3 0 0,0 0 0,-5 0 0,-5-2 0,-4-1 0,-3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8:57.7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959 343 24575,'0'-18'0,"0"1"0,0-1 0,0 4 0,-2 2 0,-11-7 0,-12-8 0,-11-9 0,-6-2 0,5 9 0,5 8 0,5 7 0,6 6 0,1 2 0,-4 2 0,-12 0 0,-9 2 0,-10 0 0,-4 0 0,3 0 0,5 1 0,8 1 0,8 1 0,5 5 0,-2 12 0,-3 17 0,-7 19 0,-3 17 0,5 9 0,7 1 0,11-2 0,10-5 0,6-5 0,4-10 0,2-10 0,4-9 0,6-5 0,11 3 0,10 1 0,10 1 0,7-1 0,2-6 0,4-4 0,1-7 0,8-8 0,7-6 0,1-5 0,1-8 0,-7-8 0,-6-6 0,-8-4 0,-9-2 0,-6-3 0,-3-7 0,-3-9 0,-5-7 0,-6 2 0,-6 7 0,-6 11 0,-4 12 0,-2 1 0,-1-18 0,0-31 0,0-17 0,0-4 0,0 21 0,-1 28 0,-1 15 0,-5 7 0,-8-6 0,-9-12 0,-9-12 0,1-2 0,4 8 0,8 14 0,12 14 0,3 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24575,'21'0'0,"6"0"0,12 2 0,8 3 0,3 4 0,3 6 0,-5 5 0,-4 3 0,-3 3 0,-8 1 0,-1 3 0,-2-1 0,-5-2 0,-5-4 0,-5-5 0,-1 2 0,1 0 0,1 4 0,1 3 0,-1-4 0,-1 2 0,-2-3 0,-1-3 0,-3-3 0,-2-5 0,-3-2 0,-3-4 0,0-1 0,0-1 0,0-1 0,-1 0 0,0 1 0,2 4 0,2 6 0,0 3 0,1-2 0,-3-2 0,0-5 0,-1-3 0,-1-1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6.3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24575,'16'0'0,"10"0"0,14 0 0,9 0 0,2 0 0,-6 0 0,-8 0 0,-6 0 0,-8 0 0,-3 0 0,-2 0 0,-1 0 0,1 0 0,-1-1 0,-2 0 0,1 0 0,-1 0 0,-3 1 0,-2 0 0,-3-1 0,-1 0 0,2 1 0,-1-1 0,2 1 0,-2 0 0,-2-1 0,-2 1 0,-2-1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24575,'34'0'0,"12"0"0,11 0 0,7 0 0,-2 0 0,-7 0 0,-6 0 0,-8 0 0,-4 0 0,-4 0 0,-1 0 0,-1 0 0,1 0 0,-3 0 0,-4 0 0,-7 0 0,-5 0 0,-5 0 0,-5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37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24575,'0'29'0,"0"2"0,0 2 0,0-2 0,0-7 0,0-3 0,0-5 0,0-1 0,0 1 0,0-1 0,0-2 0,0-2 0,0-6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13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2011 0 24575,'14'0'0,"2"0"0,5 0 0,1 0 0,0 0 0,-1 0 0,-1 1 0,2 3 0,1 2 0,4 2 0,-1 0 0,-3 1 0,-7-2 0,-5-2 0,-3 0 0,-4-1 0,1 0 0,1 3 0,4 5 0,6 7 0,2 6 0,-1-2 0,-2 0 0,-2 1 0,-1-1 0,1 7 0,-2-1 0,-3 1 0,0 4 0,-1 4 0,-2 7 0,-3 3 0,-1 3 0,-3 0 0,-3-3 0,-6-2 0,-6-4 0,-4-1 0,-8 5 0,-7 2 0,-10 2 0,-10 1 0,-3-4 0,-5 1 0,1 1 0,2 1 0,-1 4 0,2 1 0,2-3 0,2-6 0,4-5 0,6-9 0,3-4 0,3-4 0,0-2 0,-2 1 0,-2 1 0,-2 1 0,1-1 0,2 2 0,4-2 0,4-3 0,2-2 0,3-3 0,1-4 0,4-2 0,1-2 0,0 1 0,-2 0 0,-5 2 0,-1 1 0,4-1 0,5-2 0,10-4 0,8-7 0,4-7 0,1-10 0,0-3 0,-1 2 0,-1 7 0,-2 5 0,-3-1 0,-3-2 0,-1-1 0,-4-1 0,0 1 0,-2 2 0,-3 1 0,2 3 0,-1 1 0,3 3 0,2 1 0,0 1 0,0 0 0,-4 0 0,0 0 0,-1 0 0,1 0 0,-2 0 0,-4 0 0,-4 0 0,-5 2 0,0 1 0,1 3 0,3 2 0,4 1 0,0-1 0,-1 1 0,-2 1 0,-2 1 0,-2 0 0,0 2 0,0-2 0,1 0 0,1 0 0,1-1 0,2 3 0,-1 1 0,4 0 0,3 1 0,5 1 0,6 1 0,3 4 0,3 5 0,2 7 0,1 4 0,2 1 0,3-2 0,6-4 0,6-4 0,5-4 0,2-4 0,1-5 0,1-3 0,2-5 0,8-2 0,8-3 0,7-1 0,2-1 0,-1 0 0,-5 0 0,-2 0 0,-3 0 0,2 0 0,3 0 0,4-1 0,2-3 0,1-2 0,-1-2 0,-2 1 0,-3 1 0,1 1 0,2 0 0,-2-1 0,-3 0 0,-4 0 0,-8 1 0,-5-1 0,-4 0 0,-4 0 0,-2-1 0,-3 1 0,-3 1 0,-5 0 0,-2 1 0,-1-2 0,1-2 0,4-4 0,2-3 0,0-2 0,-1 1 0,-4 5 0,-2 4 0,-5-4 0,-4-7 0,-7-9 0,-7-6 0,-4 2 0,-2 5 0,1 8 0,-2 4 0,-5 4 0,-8 0 0,-6 2 0,-1-1 0,6 2 0,9 1 0,7 3 0,0 1 0,-5-3 0,-3-1 0,3-1 0,7 2 0,12 3 0,6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3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1829 580 24575,'-6'-2'0,"-3"-1"0,-3-3 0,-3-4 0,-1 0 0,3 0 0,4 3 0,3 2 0,2 2 0,0-2 0,-5-3 0,-6-7 0,-7-8 0,-4-5 0,-4-3 0,-4-1 0,-1 2 0,-1 3 0,3 5 0,4 4 0,4 4 0,3 3 0,0 3 0,-1 1 0,-1 2 0,-4-1 0,-2 0 0,-2 1 0,-3-2 0,2 0 0,-1 1 0,1 0 0,0 3 0,-1 0 0,0 1 0,-1 1 0,2 0 0,1 0 0,2 1 0,1 0 0,1 3 0,1 1 0,3 2 0,5 0 0,6-3 0,4-1 0,3 0 0,-2-1 0,-2 0 0,0 0 0,0 0 0,3-1 0,3-1 0,3-4 0,0-5 0,-1-6 0,-6-10 0,-6-3 0,-7 0 0,-4 2 0,1 7 0,-1 6 0,0 3 0,-2 3 0,-5 1 0,-3 2 0,-1 1 0,0 2 0,1 1 0,2 1 0,0 0 0,2 2 0,1 4 0,-1 9 0,-1 8 0,1 9 0,0 5 0,5 2 0,4 0 0,5-1 0,4-1 0,6 1 0,3-1 0,2-1 0,2-2 0,3 1 0,7 1 0,4 0 0,5-1 0,0-4 0,-4-3 0,-2-5 0,-1-4 0,0-2 0,1-1 0,2 0 0,1-1 0,3-1 0,1-1 0,3-2 0,5-1 0,3-4 0,4-3 0,0-1 0,-3-3 0,0-4 0,-3-6 0,1-5 0,7-13 0,1-9 0,1-6 0,-5 1 0,-12 11 0,-7 11 0,-7 8 0,-2 3 0,2-2 0,0-2 0,2 0 0,-2 2 0,-3 4 0,-2 2 0,0-7 0,1-6 0,3-5 0,0-4 0,0 8 0,-3 4 0,-2 7 0,-2 0 0,0-5 0,0-7 0,0-9 0,-4-4 0,-3 0 0,-4 4 0,0 7 0,2 7 0,4 8 0,3 4 0,1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4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24575,'16'0'0,"11"0"0,7 0 0,2 0 0,-3 0 0,-7 0 0,-5 0 0,-7 0 0,-5 0 0,-4 0 0,-1 0 0,6 0 0,5 0 0,7 0 0,0 0 0,-3 0 0,-6 0 0,-6 1 0,-2-1 0,-4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6.2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24575,'11'0'0,"11"0"0,11 0 0,11 0 0,5 0 0,-8 0 0,-6 0 0,-14 0 0,-9 0 0,-3 0 0,-4 0 0,3 0 0,6 0 0,7 0 0,5 0 0,0 0 0,-6 0 0,-10 0 0,-5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33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2032 0 24575,'-11'0'0,"-8"2"0,-21 6 0,-18 10 0,-12 10 0,-16 20 0,6 9 0,8 1 0,11-2 0,20-13 0,4-4 0,3 2 0,4 1 0,1 1 0,4 4 0,3 1 0,2 4 0,0 3 0,2 3 0,-1 4 0,2-1 0,0 0 0,1-2 0,-1-2 0,-1-2 0,-5 4 0,-1-1 0,-1-1 0,-1-1 0,3-7 0,-1-3 0,2-6 0,1-7 0,3-5 0,2-7 0,4-5 0,0-4 0,2-1 0,0-2 0,1 0 0,0 0 0,-1-1 0,-2 0 0,0 0 0,-1 0 0,2 1 0,1-1 0,2-2 0,1-3 0,2 0 0,-1 0 0,0 0 0,1-1 0,0 0 0,1-1 0,0-1 0,0 2 0,0 0 0,0 2 0,-3-1 0,0 0 0,-1 1 0,1 0 0,3-1 0,0 0 0,1-1 0,-1 2 0,-3 3 0,0 1 0,-1 1 0,3-1 0,0-2 0,1 1 0,-2 1 0,0 1 0,1 1 0,1-2 0,1-1 0,0 0 0,-1 2 0,-2 3 0,1 3 0,-1 2 0,1 3 0,2 1 0,-1 2 0,2 1 0,-1 0 0,1 1 0,0-2 0,1-1 0,1 0 0,0 0 0,0 1 0,-1 1 0,0 2 0,0 1 0,0 1 0,1 0 0,0 1 0,0 4 0,0 1 0,0 2 0,0 2 0,0 0 0,2-2 0,-1 0 0,1-2 0,-1-5 0,1-5 0,-1-8 0,-1-8 0,1-2 0,0 3 0,0 6 0,-2 11 0,-4 19 0,-2 5 0,-1-3 0,2-12 0,3-20 0,0-6 0,-1-6 0,-3-6 0,-8-6 0,-12-6 0,-12-6 0,-9 2 0,-8 4 0,3 7 0,2 6 0,6 4 0,6 9 0,3 9 0,5 10 0,2 6 0,5 0 0,6-4 0,3 1 0,3 0 0,4 0 0,2 0 0,4-4 0,1-3 0,7 0 0,8 1 0,10 3 0,9 0 0,6-1 0,3-2 0,6-5 0,6-4 0,2-5 0,1-5 0,-3-4 0,-4-3 0,-5-1 0,-1-2 0,-1-4 0,3-2 0,2-4 0,3-2 0,-1-3 0,1-3 0,0-4 0,-2-1 0,-3-1 0,-5 1 0,-4-1 0,-4 0 0,-6 2 0,-7 2 0,-9 6 0,-5 2 0,-5-7 0,-13-13 0,-16-18 0,-21-15 0,-19-5 0,-7 6 0,-3 12 0,1 17 0,3 15 0,2 10 0,7 8 0,5 7 0,9 7 0,7 5 0,9 4 0,11-4 0,11-4 0,7-6 0,5-4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24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828 176 24575,'0'-6'0,"0"0"0,-1 0 0,0-3 0,-6-5 0,-7-8 0,-5-5 0,-5-1 0,2 6 0,3 7 0,2 6 0,0 3 0,-2 3 0,-2 1 0,0 1 0,0 1 0,0 0 0,0 0 0,-1 0 0,-3 1 0,-3 2 0,-1 1 0,0 4 0,3 2 0,4 1 0,2 2 0,1 0 0,-1 3 0,-2 2 0,-2 1 0,-2 2 0,-2 2 0,-3-1 0,1 0 0,3-3 0,4-3 0,6-2 0,3-3 0,5-1 0,2 2 0,1 2 0,0 1 0,1-2 0,1-2 0,2-3 0,1-3 0,0-1 0,0 0 0,-2 3 0,0 3 0,-1 2 0,1-1 0,1-1 0,0-3 0,1-2 0,0 0 0,0 0 0,-1 2 0,-1 4 0,0 3 0,0 2 0,0 1 0,1 1 0,0 0 0,2 1 0,0-1 0,0 2 0,0 1 0,0 0 0,0-1 0,0-1 0,0-2 0,1-2 0,1-2 0,2-1 0,1 0 0,2 0 0,0 0 0,0-2 0,1-1 0,-2-3 0,0-1 0,1 0 0,2 2 0,2 2 0,1 2 0,1 0 0,1-1 0,5 2 0,7 3 0,8 2 0,7 3 0,8 2 0,6 0 0,6-1 0,4-4 0,-2-6 0,2-5 0,1-3 0,3-5 0,2-6 0,-3-9 0,-3-7 0,-4-8 0,-6-4 0,-3-8 0,-7-7 0,-6-8 0,-7-10 0,-10-6 0,-8-6 0,-10 0 0,-17 4 0,-20 6 0,-19 10 0,-17 10 0,-6 11 0,2 9 0,5 8 0,6 5 0,10 5 0,7 3 0,9 6 0,9 2 0,13 2 0,5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31.5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1652 24 24575,'-18'0'0,"-20"0"0,-31-4 0,-25-2 0,-5-1 0,4 2 0,18 4 0,19 1 0,9 0 0,12 0 0,-3 0 0,-5 0 0,-3 0 0,0 0 0,5 0 0,6 0 0,9 0 0,9 0 0,6 0 0,5 0 0,3 0 0,1 0 0,1 0 0,-2 0 0,-8 0 0,-10 0 0,-12 0 0,-6 0 0,2 0 0,7 0 0,10 0 0,9 0 0,6 0 0,1 0 0,0 0 0,-5 0 0,-7 0 0,-6 0 0,-3 0 0,4 0 0,6 0 0,6 0 0,5 0 0,2 0 0,1 0 0,-1 0 0,1 0 0,0 0 0,-1 0 0,-5 0 0,-6 0 0,-8 0 0,-4 0 0,0 0 0,5 0 0,7 2 0,6 0 0,1 3 0,0 2 0,-5 4 0,-4 5 0,-3 4 0,1 3 0,3-1 0,3-1 0,6-5 0,2-4 0,3-3 0,1 0 0,1 2 0,3 2 0,5 4 0,7 2 0,8 1 0,7-1 0,11 0 0,8-2 0,14-2 0,12-3 0,14-4 0,-39-5 0,2-1 0,3-1 0,0 0 0,-1-1 0,-2 0 0,43 0 0,-13 0 0,-15 0 0,-8 0 0,-13 1 0,-11 1 0,-6 1 0,-1 0 0,4-2 0,5 0 0,4-1 0,4 0 0,4 0 0,1-3 0,0-2 0,-4-2 0,-7-1 0,-9 2 0,-9 2 0,-8 2 0,-5 0 0,-3 2 0,2 0 0,6 0 0,9 0 0,7 0 0,1 0 0,-4 0 0,-9 0 0,-5 0 0,1-1 0,3-1 0,7-2 0,3-4 0,1-2 0,-3 0 0,-4 1 0,-4 2 0,-3 0 0,-1 1 0,0 1 0,-2-1 0,-2 0 0,-1 0 0,-3 1 0,-2 2 0,-1-1 0,-1-1 0,-7-8 0,-10-10 0,-11-10 0,-11-4 0,0 3 0,5 9 0,8 8 0,6 7 0,-3 6 0,-5 2 0,-6 1 0,-1 0 0,3-1 0,4 2 0,2-1 0,1-1 0,0 0 0,2 0 0,10 1 0,5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37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643 183 24575,'-5'-19'0,"-4"-4"0,-7-11 0,-6-3 0,1 8 0,0 8 0,1 12 0,3 7 0,0 2 0,5 0 0,3 0 0,3 0 0,2 0 0,-1 0 0,-6-1 0,-8-1 0,-10 0 0,-9 0 0,-3 1 0,0 2 0,2 4 0,3 8 0,2 7 0,2 7 0,3 4 0,4 0 0,5 1 0,4 1 0,3 2 0,1 6 0,2 8 0,3 3 0,2 4 0,3 1 0,2-1 0,0-1 0,2-7 0,2-10 0,1-10 0,0-12 0,-1-6 0,0-2 0,0 0 0,3 5 0,1 7 0,2 2 0,0-1 0,-2-5 0,-2-7 0,-1-1 0,3 0 0,5 2 0,7 5 0,11 2 0,6 1 0,8-2 0,3-2 0,4-5 0,5-4 0,4-7 0,6-11 0,2-12 0,-6-12 0,-5-7 0,-12-1 0,-9 0 0,-7-3 0,-8-3 0,-5-8 0,-7-4 0,-6 1 0,-3 6 0,-7 9 0,-7 7 0,-13 8 0,-12 1 0,-12 0 0,-5 3 0,3 2 0,10 6 0,16 7 0,9 5 0,9 4 0,5 3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47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690 5 24575,'-10'0'0,"-12"0"0,-22 0 0,-15 0 0,-5 0 0,4 0 0,16 0 0,15 0 0,13 0 0,10 0 0,3 0 0,0 0 0,0 0 0,-3 0 0,-4 0 0,-7 0 0,-3 0 0,1 0 0,5 0 0,4 0 0,4 0 0,0 0 0,-4 0 0,-6 0 0,-5 1 0,-2 0 0,1 2 0,4 0 0,5 0 0,5 1 0,1-1 0,-3 3 0,-4 3 0,-2 2 0,-1 1 0,5-2 0,5-2 0,4-2 0,2 1 0,2 5 0,2 8 0,3 6 0,3 2 0,-1-6 0,-1-6 0,-3-6 0,0-4 0,1 0 0,6 4 0,6 4 0,11 5 0,11 2 0,10-1 0,10 0 0,1-4 0,0-2 0,-4-2 0,-6-3 0,-3-2 0,-3-3 0,-5-1 0,-3-1 0,-1 0 0,0-2 0,2 0 0,3 0 0,0 0 0,-1 0 0,-3 0 0,-2 0 0,-2 0 0,0 0 0,0 0 0,-1 0 0,0-3 0,-1-2 0,-2-1 0,0-1 0,-1 2 0,-3 0 0,-3 2 0,-4 1 0,-2 0 0,1 0 0,1 0 0,3 0 0,2 0 0,0 0 0,-2 1 0,-4 1 0,-3 0 0,-2-1 0,2 0 0,5 0 0,5-1 0,2 1 0,-3 0 0,-3 0 0,-5 0 0,1-1 0,2 0 0,5-1 0,2-1 0,-1 0 0,-1 1 0,-3 0 0,-1 1 0,-1 0 0,-1-1 0,0 1 0,0-1 0,-2-2 0,-3 0 0,-3 0 0,-3-1 0,-2-2 0,-2-2 0,-1-1 0,0-1 0,0-3 0,-2 1 0,-2 0 0,0 4 0,-1 5 0,2 1 0,-3-1 0,-4-4 0,-5-4 0,-2-2 0,3 2 0,4 4 0,4 3 0,3 2 0,1 1 0,-3-2 0,-3-2 0,-2-3 0,-5-1 0,-2 1 0,0 3 0,-4 1 0,3 3 0,-1 1 0,0 1 0,0 1 0,-1 0 0,0 0 0,1 0 0,3 0 0,3 0 0,2 0 0,-1 1 0,-3 0 0,-4 1 0,-2 1 0,3-1 0,3-1 0,6 0 0,2-1 0,1 0 0,-7 0 0,-11-2 0,-6-2 0,-1-1 0,7-1 0,9 1 0,6 3 0,3 0 0,-2 1 0,-2 0 0,-1 0 0,1 0 0,4 0 0,-2-1 0,-6-2 0,-7-3 0,-3 0 0,2 1 0,8 2 0,4 2 0,5 2 0,0 0 0,-2 0 0,-2 0 0,1 0 0,0 0 0,3 0 0,-2 0 0,-9 0 0,-9 0 0,-6-1 0,-1 0 0,7 0 0,10 0 0,7 1 0,2 0 0,-4 0 0,-5 0 0,-7 0 0,-1 0 0,3 0 0,7 0 0,5 0 0,4 0 0,0 0 0,0 0 0,0 1 0,-1 1 0,0 0 0,0 0 0,3-1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55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834 147 24575,'-6'-12'0,"-13"-14"0,-8-7 0,-2 0 0,4 10 0,11 16 0,2 3 0,1 2 0,0 0 0,3 1 0,1 1 0,0 0 0,-2 0 0,-3 0 0,-6 0 0,-5 0 0,-4 0 0,1 0 0,3-1 0,5 0 0,6 0 0,2 1 0,-4 0 0,-5 0 0,-7 0 0,-4 0 0,-1 0 0,1 0 0,4 0 0,3 0 0,5 2 0,5 0 0,3-1 0,4 0 0,2-1 0,1 0 0,-1 1 0,-3 1 0,-4 2 0,-6 1 0,-7 3 0,-3 4 0,0 2 0,3 4 0,5-1 0,4 2 0,2 1 0,2 2 0,1 3 0,2 2 0,3 4 0,2 2 0,2 0 0,1-2 0,0-2 0,0-5 0,0-2 0,0-2 0,0-1 0,2 0 0,0 0 0,1-2 0,0 1 0,0-1 0,1 0 0,0 0 0,0-3 0,-1-4 0,1-1 0,-1 0 0,3 2 0,2 3 0,2 1 0,1 0 0,1 0 0,3-1 0,2 0 0,3 0 0,3 0 0,4-2 0,1-1 0,3-1 0,7 0 0,3-2 0,7 1 0,4-1 0,-1-3 0,0-2 0,-2-2 0,0-2 0,1-2 0,2-2 0,-2 0 0,-4 0 0,-8 2 0,-6 2 0,-7 1 0,-2 0 0,1 0 0,4 0 0,4-1 0,1-1 0,0 0 0,-4 0 0,-3 0 0,-5 1 0,-3-1 0,-2 1 0,-2 0 0,0-1 0,0 1 0,0-1 0,-1 1 0,0 0 0,-1-1 0,-1 1 0,-2 0 0,-3 0 0,-1 0 0,-1 0 0,0-1 0,3-1 0,7-2 0,4-4 0,3-1 0,1-4 0,-2-1 0,-4-1 0,-2 1 0,-2 0 0,-2-1 0,-1-1 0,1-2 0,-2-2 0,0-1 0,-2 0 0,-3 2 0,-2 3 0,-1 5 0,-4-1 0,-9-6 0,-19-14 0,-21-16 0,-9-4 0,1 5 0,14 14 0,13 14 0,4 7 0,0 3 0,-5 1 0,2 0 0,2 2 0,8 3 0,8 2 0,7 1 0,1 0 0,-6 0 0,-9-1 0,-8-1 0,1 0 0,6 0 0,8 1 0,8 1 0,3-1 0,1 1 0,-5-3 0,-8-3 0,-11-4 0,-7-2 0,2 0 0,6 3 0,12 4 0,9 2 0,4 2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1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5325 453 19318,'1'9'0,"-9"-6"2434,-27-18-2434,-37-25 447,21 9 1,-5-3-448,-11-6 0,-4 0 232,-3 2 0,-1 5-232,3 4 0,1 5 732,7 6 0,2 5-732,5 6 0,1 3 0,5 2 0,0 2 0,-6 0 0,-1 0 0,-3-1 0,-1 2 0,0 0 0,0 2 0,0 2 0,0 4 0,4 2 0,2 3 0,0 5 0,2 3 0,-1 2 0,2 2 0,-1 2 0,1 2 0,-3 2 0,1 0 0,-2 2 0,0 0 0,1 2 0,0 0 0,2 1 0,3 0 0,3 1 0,2 0 0,7-1 0,2 0 0,-25 31 0,11-11 0,6-15 0,-1-11 0,-8-8 0,-10-6 0,-14-4 0,-10-3 0,-5-5 0,-3-2 0,9-2 0,8-1 0,8-2 0,7-3 0,-3-6 0,-6-8 0,-13-4 0,37 10 0,-2-1 0,-4 1 0,0 0 0,-3 1 0,0 2 0,0 1 0,1 0 0,1 3 0,0 1 0,-1 2 0,1 1 0,2 0 0,0 1 0,0 1 0,0 3 0,2 2 0,2 6 0,-1 7 0,2 7 0,-2 11 0,4 7 0,0 10 0,4 7 0,-4 12 0,4 7 0,14-20 0,3 2 0,1 4-284,1 6 1,1 2 0,3 4 283,0 9 0,3 4 0,2 1-358,5-17 1,2 2-1,1 0 1,3 2 357,2 5 0,3 2 0,2 0 0,3 1 0,3 5 0,3 1 0,3 0 0,2 0-424,5 1 0,2 0 0,2-1 0,2-1 424,0-6 0,2 0 0,1-2 0,0 0 0,0-4 0,1 1 0,-1-2 0,-2 0 0,-3-6 0,-1 0 0,-2 0 0,-1-1-369,3 20 1,-3 0 0,-2 0 368,-2 1 0,-2-1 0,-4-1 82,-3-8 1,-3-1 0,-1-2-83,-1-6 0,0 0 0,-2-3 0,1 26 0,-3-3 615,-3-13 1,-2-3-616,-2-10 0,-3-4 867,-3-10 0,-2-4-867,-19 25 1335,6-13-1335,8-4 533,10 16-533,10 24 0,5-40 0,4 3 0,7 10 0,6 2 0,8 6 0,6 3 0,5 5 0,2 1 0,2-1 0,1-1 0,-3-8 0,2-4 0,-3-13 0,1-6 0,0-13 0,2-6 0,7-8 0,4-10 0,9-13 0,4-14 0,15-21 0,1-16 0,-18 0 0,1-8 0,-2-6-472,-12 6 0,0-4 0,-1-4 0,-1-2 472,2-6 0,-1-4 0,0-1 0,-3-1 0,-1 0 0,-1-1 0,-1-1 0,-3 2 0,-3 5 0,-1 1 0,-1 1 0,-2 1-129,7-12 0,-2 1 1,-2 5 128,12-14 0,-3 7 0,-6 18 0,0 7 0,-5 11 0,1 4 0,-2 5 0,0 2 0,0-4 0,-1-3 924,5-10 0,1-3-924,8-15 0,3-3 0,-10 15 0,1-2 0,4 0-261,6-6 1,4-1 0,2 0 260,6-4 0,3 1 0,0-1 0,0 3 0,-1 0 0,0 1 0,-5 3 0,-2 0 0,-2 2-35,-7 6 1,-1 2 0,-4 2 34,9-15 0,-3 5 0,-11 12 0,-1 3 0,23-24 0,-8-4 0,-25 28 0,1-6 0,8-21 0,3-7 0,-6 11 0,1-4 0,3-2-163,-5 11 0,1-2 0,2-1 0,1 0 163,4-6 0,2 0 0,0-1 0,2 1 0,1 1 0,2-1 0,0 2 0,1 1 0,-2 4 0,1 1 0,0 1 0,-1 2-209,12-12 1,0 2 0,-1 3 208,-5 8 0,0 3 0,-1 2 0,-5 8 0,-2 1 0,0 3 0,15-10 0,-3 3 0,-8 8 0,-4 2 0,20-23 0,-29 3 1790,-19-15-1790,-17-21 398,-9 40 1,-6 0-399,-6-7 0,-6 0 0,-3 0 0,-4 1 0,-3 2 0,-1 3 0,1 5 0,0 4 0,-32-25 0,-14 26 0,30 34 0,-2 6 0,-10 2 0,-1 5 0,-6 0 0,0 3 0,6 1 0,3 2 0,-32 5 0,43-2 0,28-1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4:02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206 1 24575,'-14'1'0,"-3"2"0,-2 2 0,1 3 0,-1 2 0,5-1 0,4-2 0,3-1 0,3-2 0,0 0 0,-2 3 0,-2 1 0,0 2 0,-1 1 0,2 0 0,0-2 0,0 1 0,1 0 0,-1 1 0,1 1 0,2 0 0,1 0 0,2-2 0,1 0 0,0-1 0,0-1 0,0 0 0,0-1 0,0-1 0,0 1 0,0-1 0,0-1 0,1-2 0,0 0 0,2-1 0,2 5 0,3 5 0,3 6 0,1 3 0,0-1 0,0-3 0,0-1 0,2-2 0,3 1 0,2-1 0,1-2 0,-2-2 0,-6-3 0,-2-3 0,-1 0 0,5-2 0,9 2 0,9 1 0,7 0 0,3 0 0,0-2 0,0-1 0,-1-2 0,0 0 0,2 0 0,-1 0 0,2-1 0,0-3 0,1 0 0,-3-2 0,-6 3 0,-11 1 0,-8 1 0,-7 1 0,4 0 0,11 0 0,24 1 0,13 0 0,4 0 0,-4 0 0,-12-1 0,-2 0 0,-3-1 0,-3-2 0,-2-3 0,-3-2 0,-3 1 0,-5 1 0,-8 3 0,-7 0 0,-4 2 0,-2-1 0,6 0 0,6-2 0,8-2 0,1-1 0,0-3 0,-5-1 0,-4-3 0,-2-3 0,-3-2 0,-2-2 0,-3 2 0,-4 4 0,-3 4 0,-2 1 0,-5-4 0,-6-4 0,-4-3 0,-1 2 0,0 5 0,-1 2 0,-6 1 0,-6-2 0,-5 1 0,0 0 0,6 4 0,7 3 0,5 2 0,3 2 0,0 1 0,0 0 0,-1 0 0,0 0 0,0 0 0,0 0 0,0 0 0,1 1 0,-1 0 0,-2 0 0,-2-1 0,-2 0 0,0 0 0,2 0 0,3 0 0,3 0 0,-2-1 0,-6-2 0,-5-2 0,-4-1 0,3 0 0,7 2 0,5 2 0,2 1 0,-5-1 0,-11-2 0,-8 1 0,-3 1 0,4 1 0,7 1 0,6 0 0,0 0 0,-4 0 0,-5 0 0,-4 0 0,0 0 0,3 0 0,5 0 0,4 0 0,3 0 0,1 0 0,1 0 0,-2-1 0,-1 0 0,-2-1 0,-3 0 0,-2-1 0,0 1 0,-1-1 0,2 1 0,5-1 0,4 0 0,4 1 0,3-1 0,0 1 0,2-1 0,-1-1 0,0 1 0,-1-1 0,1 0 0,1 2 0,3 0 0,1 1 0,2 0 0,-1 0 0,-1 0 0,-3 1 0,0 0 0,-2 0 0,1 0 0,2 0 0,0 0 0,1 0 0,-2 0 0,-2 0 0,-4 0 0,0 0 0,1 0 0,4 0 0,2 0 0,3-1 0,1 1 0,2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07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1286 24575,'0'-9'0,"0"-5"0,0-18 0,0-10 0,0-11 0,1-14 0,3 4 0,6 3 0,4 10 0,3 14 0,0 1 0,3-4 0,3-1 0,3-1 0,-1 4 0,-2 4 0,-5 4 0,-4 4 0,-2-1 0,0 0 0,1-1 0,2 0 0,2 1 0,2-2 0,5-1 0,5-6 0,5-8 0,8-3 0,5 0 0,12-1 0,5 5 0,7 3 0,9 5 0,5 8 0,12 6 0,-44 14 0,3 2 0,1 2 0,2 1 0,4 1 0,-1 0 0,-3 1 0,-1 1 0,-6 2 0,-2 1 0,29 8 0,-28 4 0,-20-3 0,-6-4 0,20-6 0,39-9 0,-24 0 0,5 0 0,9-3 0,3-1 0,4 0 0,-1 1 0,-6 3 0,-3 0 0,-6 2 0,-2 1 0,-6 3 0,-2 2 0,-5 2 0,0 2 0,0 3 0,0 1 0,-2 4 0,-1 1 0,1 2 0,0 2 0,2 0 0,0 1 0,5 3 0,1 0 0,5 3 0,1 0 0,3 1 0,1 0 0,1-1 0,1 0 0,-2-3 0,-1 0 0,-3-4 0,-1 0 0,-3-2 0,0 1 0,-3 0 0,-3 2 0,-4 0 0,-3 1 0,31 27 0,-20-3 0,-21-9 0,-15-12 0,0-4 0,12 5 0,26 17 0,-18-14 0,3 3 0,7 4 0,2 3 0,4 2 0,-2 0 0,-5-1 0,-1 0 0,-5-1 0,-4 0 0,18 32 0,-19-4 0,-11-2 0,-12-8 0,-9-8 0,-3-8 0,-3-3 0,0-1 0,0 3 0,0 5 0,0 7 0,0 1 0,2-3 0,0-5 0,2-7 0,0-4 0,1-2 0,0-2 0,1 0 0,-1-4 0,2 2 0,2 5 0,-1 3 0,2 3 0,-2-4 0,-1-5 0,2 0 0,-1 0 0,0 0 0,-2 0 0,-3-2 0,-1 0 0,-2-2 0,0-1 0,0-1 0,0-3 0,0-1 0,0 0 0,0 1 0,0 1 0,0-1 0,-1-1 0,-3-3 0,-6-1 0,-5-2 0,-4-1 0,-2-1 0,-2-3 0,-1-2 0,-3-3 0,-2-1 0,-2-1 0,1 0 0,2 2 0,1 1 0,5 1 0,3-2 0,0-1 0,-1-2 0,-3 0 0,-4-1 0,-3 0 0,-2-2 0,0-2 0,-3-4 0,-2-3 0,-5 0 0,-2-2 0,2 1 0,2-2 0,4-2 0,0 0 0,1-1 0,2 1 0,2 3 0,2 1 0,2 1 0,0-1 0,-2-3 0,-3-1 0,-4-3 0,-1-4 0,-1-2 0,0-2 0,2 3 0,2 3 0,0 6 0,3 4 0,-3 1 0,-1-2 0,-2 0 0,-3-3 0,-2-2 0,-2-4 0,-2-4 0,-2-5 0,-3-3 0,0 2 0,-1 3 0,-4 5 0,-4 5 0,-6 6 0,-9 3 0,-8 3 0,-1 2 0,-1 3 0,-2 1 0,6 0 0,-7 0 0,3 0 0,4 0 0,-1 0 0,13 0 0,14 0 0,14 0 0,2 0 0,-28 0 0,-21 0 0,-11 1 0,10 2 0,28 3 0,11 3 0,3 2 0,-2 2 0,-8 3 0,-5 3 0,0 0 0,0-1 0,6-6 0,3-5 0,2-4 0,1-3 0,2 0 0,2 0 0,6 0 0,6 0 0,6 0 0,3 0 0,4 0 0,2 0 0,-1 0 0,-2 1 0,-2 1 0,-2 2 0,-1 2 0,-1 1 0,-3 1 0,-1 1 0,0 1 0,1 1 0,1 0 0,2 1 0,3 0 0,4 0 0,2 0 0,0 0 0,-2 0 0,-4-2 0,-3 0 0,-6 2 0,-1-1 0,-2 0 0,2-4 0,5-4 0,2-2 0,6-1 0,6 0 0,5 0 0,3 0 0,3 0 0,1 0 0,-2 0 0,-3-1 0,-6-4 0,-5-1 0,0-2 0,4 1 0,4 2 0,7-1 0,3-2 0,-1-2 0,1-5 0,-1-2 0,-1 0 0,2-3 0,0 1 0,0-3 0,0-2 0,-2 3 0,2 2 0,-1 2 0,0 0 0,-1-4 0,0 0 0,1-3 0,-1-1 0,2-3 0,0-6 0,1-5 0,-1-7 0,1-3 0,-2 2 0,0 9 0,2 7 0,0 6 0,1 2 0,0 2 0,0 1 0,0 1 0,0-2 0,0-4 0,0-4 0,0-4 0,0 2 0,0 5 0,-1 7 0,0 5 0,0 2 0,0 0 0,1 0 0,0 0 0,0-1 0,0-1 0,0-4 0,0-7 0,0-3 0,-1-2 0,-1 3 0,0 8 0,0 7 0,1 5 0,0 2 0,1-2 0,0-1 0,0-4 0,0 0 0,0 0 0,0 0 0,0 3 0,0 4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08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17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444 1079 24575,'0'-14'0,"2"-7"0,8-14 0,7-6 0,8 0 0,3 1 0,-1 4 0,-2-4 0,1-8 0,0-8 0,0-9 0,1 0 0,-3 4 0,-2 7 0,-4 10 0,-5 10 0,-5 9 0,-2 9 0,-3 5 0,1-1 0,2-2 0,4-7 0,5-5 0,5-4 0,3-1 0,2 3 0,1 1 0,2 2 0,3 1 0,2 1 0,0 3 0,1 4 0,-4 5 0,6 1 0,3 3 0,5 3 0,3 1 0,-8 3 0,-5 0 0,-4 3 0,-4 5 0,-2 9 0,0 8 0,0 8 0,1 6 0,1 2 0,0-1 0,-1-5 0,0-6 0,-3-6 0,-3-4 0,-2-1 0,-1-1 0,-1 2 0,1 4 0,2 6 0,0 6 0,1 4 0,-2-4 0,-3-8 0,-3-10 0,0-8 0,6-4 0,9-4 0,12-5 0,12-8 0,7-10 0,1-9 0,-3-4 0,-8 1 0,-8 3 0,-7-2 0,-2 1 0,-2-1 0,1 0 0,1 7 0,0 5 0,4 7 0,7 7 0,8 3 0,8 5 0,2 7 0,-4 7 0,-5 8 0,-7 4 0,-3 3 0,1 2 0,2 1 0,3 2 0,2 1 0,4 5 0,0 4 0,-3 5 0,-4 0 0,-12-12 0,-9-12 0,-2-8 0,12 2 0,24 16 0,-16-9 0,1 2 0,3 1 0,-2 0 0,35 22 0,-22-16 0,-22-18 0,-8-7 0,-2-3 0,5-2 0,6 0 0,3 1 0,1 1 0,-4 1 0,-4 0 0,-4 0 0,-3 2 0,-3 3 0,-2 3 0,-2 4 0,0 1 0,2 1 0,3 1 0,4 2 0,6 1 0,3-2 0,6-3 0,2-3 0,3-4 0,2-1 0,1-2 0,1-2 0,0-2 0,0-1 0,-1-1 0,-4 1 0,-3 1 0,-5 1 0,-1 0 0,-1-1 0,0 0 0,5 1 0,4 1 0,8 1 0,9 1 0,7 5 0,3 5 0,4 11 0,-6 7 0,-6 4 0,-7-3 0,-17-8 0,-7-11 0,-8-7 0,9 1 0,15 5 0,35 22 0,-28-14 0,3 3 0,5 3 0,1 2 0,-1 1 0,-1 0 0,-9-4 0,-3-1 0,31 24 0,-23-11 0,-15-6 0,-18-8 0,-9-3 0,-6 0 0,-4 1 0,-3 2 0,-2 3 0,-1 2 0,-1 2 0,0 1 0,-1 2 0,-3-1 0,-7-3 0,-8-2 0,-9-7 0,-8-4 0,-3-6 0,-1-5 0,2-3 0,4-3 0,2-3 0,1-2 0,-2 1 0,-4-1 0,-6-1 0,-5-1 0,-3-1 0,0 0 0,5 0 0,11-1 0,6-1 0,1-3 0,-1-3 0,1 1 0,7 1 0,9 3 0,6 2 0,-9 1 0,-21-5 0,-24-7 0,-16-4 0,-7-4 0,7 6 0,13 4 0,10 5 0,17 1 0,4-2 0,1-4 0,-7-4 0,-4-3 0,-2-2 0,1 1 0,3 0 0,3-2 0,2 2 0,1 1 0,-2 2 0,-1 2 0,-2 1 0,0 3 0,-1 0 0,-2 0 0,-1 0 0,-2-1 0,-3 0 0,-8-2 0,-7-2 0,-5 0 0,0-1 0,8 0 0,12 1 0,15 2 0,13 5 0,2 4 0,-11 2 0,-20 1 0,-28 0 0,-21-3 0,1-6 0,1-7 0,13-4 0,12-2 0,7 4 0,13 1 0,8 0 0,1 0 0,-2-3 0,-4-3 0,0-1 0,-1-1 0,5 0 0,2 1 0,7 2 0,5 2 0,5 0 0,1-2 0,2 0 0,1 1 0,1 2 0,2 3 0,0 1 0,0 0 0,-2 0 0,0-1 0,-1 1 0,0 2 0,-1 0 0,-2 2 0,-2 1 0,-4 0 0,-3 2 0,-3 2 0,-3 2 0,-2 2 0,0 2 0,2 1 0,2 4 0,0 6 0,-3 6 0,-3 4 0,-10 2 0,-4-2 0,-13-1 0,-4-2 0,1-5 0,1-1 0,12-1 0,11 2 0,16-1 0,10-3 0,1-5 0,-25-12 0,-13-4 0,-6-4 0,8 0 0,22 8 0,6 2 0,2 4 0,-4 1 0,-2 0 0,-3 1 0,-1 0 0,1 0 0,2 1 0,4 2 0,4 3 0,2 2 0,2 1 0,0 0 0,2-1 0,0 0 0,1 0 0,3 1 0,0 0 0,0 1 0,1 1 0,2 3 0,1 1 0,3 1 0,0 1 0,0 2 0,-3 3 0,-2 4 0,-2 2 0,-1-1 0,0-4 0,3-4 0,0 0 0,-3 3 0,-2 2 0,-1-1 0,3-2 0,2 0 0,1-1 0,0 0 0,0-2 0,1-2 0,-1-2 0,0 1 0,2-1 0,0 2 0,-1 1 0,2 2 0,-1 0 0,2-1 0,0-2 0,1-2 0,2-1 0,-1 1 0,0 2 0,1 4 0,0 3 0,2 3 0,0 1 0,0 1 0,-3-1 0,0 1 0,-2-1 0,-2-1 0,1-3 0,0-4 0,3-4 0,2-6 0,-2-4 0,-3-2 0,-5-2 0,-4-1 0,-2-3 0,1-4 0,5-6 0,2-9 0,4-6 0,3-5 0,3 0 0,2 1 0,3 4 0,0 2 0,0 4 0,0 3 0,0 3 0,0 1 0,0-7 0,0-6 0,0-4 0,1-2 0,1 3 0,2 0 0,3-1 0,1-2 0,2-2 0,0-2 0,1 1 0,-1 0 0,-1 5 0,-2 3 0,-2 3 0,-1-1 0,-1-1 0,0-2 0,-1-3 0,-1-1 0,2-6 0,0-4 0,1-8 0,4-7 0,0-6 0,3-2 0,-1 2 0,0 4 0,-1 3 0,-3 6 0,-1 9 0,-2 11 0,-1 13 0,-1 8 0,-1 5 0,0 1 0,2-5 0,3-7 0,3-5 0,4-12 0,2 2 0,-1 5 0,0 4 0,-3 13 0,-1 2 0,1-1 0,1 0 0,3-1 0,4-3 0,2 0 0,-2 1 0,-3 2 0,-4 2 0,-4 3 0,1 0 0,-1 1 0,2-3 0,4 1 0,2-2 0,-1 2 0,-2 1 0,-6 2 0,-3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7:08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3500 249 24575,'-2'-4'0,"1"-1"0,0 1 0,1-1 0,0 0 0,0-1 0,-6-6 0,-9-7 0,-10-4 0,-3-1 0,3 6 0,9 6 0,6 6 0,4 4 0,-6-2 0,-18-8 0,-15-5 0,-10-5 0,5 3 0,15 6 0,13 6 0,11 4 0,3 3 0,-6-1 0,-11 0 0,-14-1 0,-6 1 0,4 0 0,10 1 0,10 0 0,5 0 0,-5 1 0,-11 2 0,-7 3 0,-1 2 0,9 0 0,11-1 0,8-2 0,2-1 0,-3 1 0,-9 4 0,-6 3 0,1 1 0,5-2 0,8-2 0,4-3 0,-3 2 0,-8 4 0,-9 3 0,-3 3 0,0-2 0,9-3 0,9-4 0,7-5 0,1 0 0,-7 0 0,-11 5 0,-11 4 0,-4 1 0,3-1 0,10-4 0,11-5 0,6-2 0,4-2 0,1 0 0,-4 0 0,-9 0 0,-14-1 0,-10-2 0,-2-1 0,8 1 0,10 0 0,11 0 0,7 2 0,2-2 0,0 1 0,0-1 0,0 1 0,2-1 0,0 0 0,1 1 0,-4 0 0,-8 0 0,-12-1 0,-11 2 0,-1 0 0,6 1 0,10 0 0,8 0 0,1 0 0,-8 0 0,-12 1 0,-11 4 0,-5 4 0,2 3 0,6 1 0,7 0 0,2 1 0,0 0 0,-3 2 0,-2 1 0,-1 0 0,2-1 0,2-1 0,4-1 0,4-1 0,-1-2 0,1-1 0,-2-1 0,2 0 0,4-1 0,3-2 0,4-1 0,3 0 0,-1 2 0,0 2 0,-3 2 0,0 1 0,1-1 0,3-4 0,2-2 0,3-3 0,2-1 0,2 0 0,-2 4 0,-5 4 0,-8 7 0,-7 5 0,-5 1 0,-3 0 0,3-3 0,1-1 0,3-1 0,2 0 0,3-2 0,0-1 0,0 0 0,-1 0 0,-1-2 0,-2 0 0,-3-1 0,-2 1 0,0-1 0,1-1 0,6 0 0,5-1 0,2-1 0,0 1 0,0 4 0,-4 6 0,-2 8 0,0 3 0,4-3 0,4-5 0,6-6 0,1-1 0,-1 0 0,0 2 0,1-3 0,2-3 0,4-2 0,1-3 0,0 1 0,0 3 0,-1 4 0,-1 4 0,0-1 0,1-3 0,2-3 0,0 2 0,0 6 0,0 6 0,0 2 0,0-6 0,0-7 0,0-5 0,0 0 0,0 5 0,0 3 0,0 2 0,0-2 0,0-6 0,2-4 0,1-1 0,2 1 0,3 4 0,4 4 0,0 1 0,2-3 0,0-3 0,1-2 0,0-3 0,-2-2 0,-3-1 0,-1-2 0,3 0 0,4 0 0,6 0 0,3 0 0,-3 0 0,-2 0 0,-1-1 0,1-3 0,2-2 0,1-4 0,1-1 0,1-2 0,0-1 0,-1 0 0,-1 0 0,0 1 0,1 0 0,2 1 0,2-2 0,5-3 0,2-2 0,-2 1 0,-5 3 0,-7 5 0,-5 2 0,-4 1 0,-2-1 0,1-3 0,0-1 0,2-2 0,0 1 0,-1 2 0,0 2 0,0 2 0,0 2 0,4 0 0,5-2 0,5 1 0,5-1 0,0 1 0,0 1 0,-3-1 0,-4 1 0,-4 0 0,-1 0 0,0 0 0,2 1 0,1-1 0,0 2 0,-2 0 0,-5 1 0,-2 1 0,5 0 0,10 1 0,11-3 0,4-1 0,-5-2 0,-9 0 0,-10 0 0,-8 3 0,-3 1 0,-1 1 0,3 1 0,6-1 0,6 0 0,2 0 0,-1-1 0,-5 1 0,-3 0 0,2 0 0,4 1 0,6 2 0,1 3 0,-2 1 0,-8-1 0,-8-2 0,-5-1 0,-1-2 0,3 2 0,7-1 0,10 3 0,7 4 0,12 6 0,7 3 0,6 2 0,3-1 0,-6-2 0,-6-1 0,-8-2 0,-6 0 0,-5-1 0,-5-3 0,-5-2 0,-6-2 0,-2-3 0,0-1 0,1-1 0,0-2 0,0-4 0,-1-4 0,3-4 0,1-3 0,4-2 0,6-3 0,4-1 0,1 0 0,0 2 0,-3 4 0,0 3 0,-1 2 0,1 2 0,1 0 0,0 1 0,-1 1 0,0 1 0,-1 4 0,-2 2 0,0 2 0,-1 3 0,0 5 0,2 4 0,-3 2 0,0-1 0,-4-1 0,-3-3 0,-3-4 0,2-3 0,2 1 0,7 3 0,7 6 0,4 5 0,-1 1 0,-1-1 0,-6-4 0,-2-5 0,0-3 0,1-3 0,3-2 0,5-1 0,0 0 0,0 0 0,-3 0 0,-5-1 0,-2-1 0,-1-1 0,-1 0 0,0 1 0,-2 1 0,-3-1 0,-3 1 0,-1-1 0,1-3 0,0-3 0,0-6 0,-2-5 0,0-8 0,1-8 0,0-3 0,-1-3 0,-2 0 0,-2 6 0,-1 5 0,0 5 0,-3 2 0,-1-1 0,-1 2 0,0 3 0,0 3 0,1 3 0,1 1 0,0-3 0,0-2 0,-1-3 0,-1-2 0,-2 1 0,-2 3 0,-2 1 0,-1 2 0,0 2 0,2 0 0,1 2 0,2 1 0,-1-1 0,0-2 0,-1-2 0,-4-4 0,-1-1 0,-2-3 0,-2-3 0,0-1 0,-1-1 0,2 2 0,2 6 0,2 4 0,1 4 0,1 1 0,-1-1 0,0 0 0,1 2 0,2 1 0,1 2 0,-1 0 0,1 0 0,-2 0 0,1 1 0,1 0 0,-1 0 0,0-2 0,-1-2 0,-2-1 0,2 1 0,0 3 0,2 2 0,0 2 0,0-1 0,-1-1 0,-1 0 0,2 1 0,0 0 0,1 1 0,0 0 0,-1 0 0,-2-1 0,1 2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43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1016 24575,'10'0'0,"7"-6"0,19-17 0,12-13 0,6-12 0,-2 1 0,-10 5 0,-3 1 0,-2 2 0,-1 0 0,-4 6 0,-5 6 0,-6 7 0,-7 7 0,-4 5 0,-4 4 0,2 0 0,8-10 0,15-15 0,15-19 0,15-16 0,4-6 0,-9 7 0,-13 17 0,-18 18 0,-11 15 0,-4 8 0,3-3 0,7-9 0,14-14 0,10-10 0,0 1 0,-7 7 0,-14 13 0,-10 9 0,-5 7 0,-1 3 0,-2 1 0,1 0 0,1 0 0,0 0 0,2 0 0,-3 0 0,-2 0 0,-9 0 0,-30 0 0,18 0 0,-16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45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1086 24575,'46'-25'0,"5"-6"0,13-13 0,4-7 0,0-4 0,-1-4 0,-4-2 0,-4 0 0,-3-5 0,-7 3 0,-6 2 0,-6 3 0,-6 6 0,-3 8 0,-5 9 0,-6 10 0,-3 9 0,-4 7 0,-3 4 0,-1 2 0,7-6 0,14-13 0,17-15 0,15-12 0,0-2 0,-12 10 0,-14 13 0,-14 13 0,-10 8 0,-10 4 0,0 3 0,-4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58.4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1 642 24575,'13'0'0,"7"0"0,12-4 0,3-3 0,2-6 0,-5-4 0,-2-4 0,2-5 0,3-1 0,3-5 0,-1 0 0,-5 1 0,-7 7 0,-6 8 0,-7 6 0,-4 5 0,-3 2 0,1-2 0,9-7 0,19-18 0,20-18 0,15-13 0,1-2 0,-15 12 0,-16 13 0,-16 15 0,-12 10 0,-6 5 0,-3 3 0,-2-1 0,-2 1 0,1 2 0,-1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9:42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1 384 24575,'5'-14'0,"31"-22"0,26-20 0,-24 24 0,2-1 0,35-29 0,-26 22 0,-17 16 0,-12 9 0,-7 7 0,-7 5 0,-2-1 0,-3 0 0,0-2 0,-1 0 0,0-1 0,0-1 0,0 1 0,1 1 0,0 2 0,2 1 0,0 0 0,-1 1 0,0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42:25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7449 244 24575,'-24'2'0,"-35"1"0,-9-3 0,-13 0 0,9 0 0,-6 0 0,-3 0 0,-14-1 0,-4 0 0,-1 0 0,22 0 0,0 0 0,0 0 0,0-1-639,1-1 1,1 1 0,-1-1 0,2-1 638,-24-1 0,1-1 0,1 0 0,7 0 0,1 0 0,1 0 140,5 0 0,1 0 0,4-1-140,-17 0 0,5-1 256,13 1 0,3 0-256,9 1 0,3-1 0,6 1 0,2 1 0,1 0 0,2 0 1297,-46-3-1297,5 2 324,3 0-324,1 2 0,4 2 0,0 1 0,-1 1 0,-7 0 0,43 0 0,-2 0 0,-6-1 0,-3 0 0,-10 0 0,-4 0 0,-12 0 0,-4-1 0,-4 1 0,-1 0 0,1 1 0,1 0 0,12 0 0,4 0 0,17 0 0,5 0 0,-22-3 0,22 0 0,-11 0 0,8 0 0,-8 0 0,-15 0 0,-3-1 0,-3 1 0,1-1 0,5 0 0,4 0 0,19 1 0,3 1 0,-41 0 0,7-2 0,11-1 0,6 0 0,0-3 0,3 3 0,1 2 0,2 1 0,2 2 0,-1 0 0,5 0 0,7 0 0,8 0 0,8 0 0,3 0 0,3 0 0,3 0 0,1 0 0,0 3 0,-4 3 0,-6 4 0,-6 3 0,-5 2 0,-1 1 0,0 3 0,5-1 0,4 1 0,4 3 0,4 5 0,2 6 0,-1 4 0,1 4 0,0 0 0,3-1 0,3-2 0,1-2 0,3 2 0,4 6 0,2 9 0,3 8 0,2 1 0,3-4 0,3-7 0,1-3 0,2 1 0,3 0 0,11 2 0,19-1 0,23-2 0,26-4 0,-30-23 0,3-1 0,4 1 0,2-2 0,2 1 0,-1-1 0,-2-1 0,-2-1 0,-7-2 0,-2-1 0,33 7 0,-18-7 0,-13-5 0,-8-2 0,-4-2 0,-1 0 0,1-1 0,4 1 0,2 1 0,-7 2 0,-6 0 0,-12-2 0,-7-2 0,-1 1 0,2 8 0,6 9 0,4 5 0,3 3 0,0-3 0,1-1 0,2 3 0,5 2 0,5 2 0,4 1 0,6 1 0,5-2 0,5-3 0,1-3 0,-5-5 0,-4-4 0,-5-1 0,-2-2 0,0 0 0,0-1 0,2 0 0,9 0 0,9-1 0,10 1 0,6-1 0,2 1 0,2 0 0,8 0 0,-43-7 0,0 0 0,2 0 0,1 1 0,1-1 0,0 1 0,-3 1 0,-1-1 0,44 6 0,-8-3 0,-3-5 0,2-4 0,0-5 0,-7-6 0,-20-12 0,-82-28 0,-31-1 0,4 7 0,36 18 0,111 26 0,-28 1 0,5 0 0,8 0 0,2 1 0,3-1 0,-1 1 0,-8-1 0,-2-1 0,-5-4 0,-1-2 0,-2-3 0,0 0 0,-3-2 0,-1-1 0,-3 0 0,-1 0 0,-3 3 0,-1 0 0,43-4 0,-14 1 0,-2-3 0,0 1 0,14-1 0,-41 7 0,2 1 0,5 0 0,1 1 0,6-1 0,0 0 0,4-2 0,1 0 0,3-1 0,0 0 0,1 0 0,0 2 0,-4 1 0,-1 2 0,-3 2 0,-1 2 0,-8 1 0,-1 2 0,-8 3 0,-1 1 0,38 14 0,-18 6 0,-13 1 0,-17-4 0,-16-9 0,-9-6 0,8-4 0,19 6 0,33 17 0,15 10 0,-2 3 0,-8-3 0,-15-9 0,3 2 0,4 0 0,0-2 0,-6-2 0,-7-4 0,-5-2 0,-1-2 0,6 1 0,4 2 0,2 0 0,-6-1 0,-6-3 0,-5-2 0,-3 1 0,-2 3 0,2 4 0,1 7 0,2 5 0,-2 1 0,-7-5 0,-11-7 0,-11-8 0,-7-7 0,2-5 0,9-3 0,12-2 0,11 0 0,7-5 0,-1-6 0,-8-9 0,-7-6 0,-9 0 0,-7 4 0,-5 4 0,-6 5 0,-5 5 0,-1-1 0,1-7 0,4-9 0,3-12 0,2-10 0,-1-1 0,-2 1 0,-4 2 0,-3 0 0,-1-6 0,-3-3 0,-3-1 0,-4-1 0,-4-1 0,-7-7 0,-6-8 0,-7-10 0,-4-5 0,0 3 0,1 5 0,3 11 0,1 4 0,-2 2 0,-3 1 0,-1 3 0,-2 3 0,2 3 0,2 5 0,3 5 0,4 7 0,6 10 0,4 6 0,3 0 0,-5-4 0,-1-4 0,-2-1 0,3 6 0,6 7 0,6 6 0,2 3 0,-2-1 0,-4-7 0,-9-4 0,-8-5 0,-2-1 0,0 5 0,0 3 0,4 2 0,2 2 0,-1 0 0,1 2 0,-2 1 0,-2 0 0,-3 2 0,1-1 0,-1 1 0,-1 2 0,-3 2 0,-5-1 0,-2-1 0,0-1 0,3-1 0,6 1 0,3 1 0,2 0 0,-2-2 0,-2 1 0,0-1 0,3 3 0,1-1 0,2-1 0,1-3 0,3 0 0,3-1 0,4 2 0,4 1 0,2-1 0,0 0 0,-3-4 0,-6-3 0,-2-2 0,-2 1 0,4 2 0,6 5 0,4 4 0,4 3 0,2 0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46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158 103 24575,'0'-6'0,"-1"-4"0,-3-6 0,-3-4 0,-1 0 0,0 5 0,2 6 0,2 5 0,1 3 0,0 0 0,-1 0 0,-2 1 0,1 0 0,-1 0 0,-1 0 0,0 0 0,0 2 0,0-1 0,1 2 0,0 1 0,-1 1 0,-1 1 0,1 1 0,1 0 0,0 1 0,1-1 0,0 1 0,2 0 0,0 2 0,1 1 0,1 1 0,1 0 0,0 1 0,0-1 0,0 0 0,0 0 0,0 1 0,2 0 0,1 1 0,2 0 0,1 0 0,1 0 0,0-1 0,1-2 0,-1-1 0,-1-2 0,0 0 0,-1-1 0,1 1 0,-1-1 0,2 0 0,-1 1 0,2-1 0,-1-1 0,0-3 0,-1-1 0,0-2 0,1-1 0,1-3 0,0-3 0,0-4 0,-1-3 0,1 1 0,-3 0 0,-2 3 0,-2 0 0,-1 0 0,0-4 0,0-5 0,0-5 0,0 1 0,0 3 0,0 6 0,0 6 0,0 2 0,0-2 0,0-1 0,0-1 0,0-2 0,0 1 0,0 2 0,0 5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1D47F-E6C1-0747-9B35-C07FDF124F8E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A0037-8DBD-E748-A0F0-9CB04FAF1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5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5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</a:t>
            </a:r>
            <a:r>
              <a:rPr lang="en-US" sz="1200" b="1" dirty="0"/>
              <a:t>Obtain fluorescent images </a:t>
            </a:r>
            <a:r>
              <a:rPr lang="en-US" sz="1200" dirty="0"/>
              <a:t>using a </a:t>
            </a:r>
            <a:r>
              <a:rPr lang="en-US" sz="1200" b="1" dirty="0"/>
              <a:t>confocal microscope</a:t>
            </a:r>
          </a:p>
          <a:p>
            <a:r>
              <a:rPr lang="en-US" sz="1200" dirty="0"/>
              <a:t>- </a:t>
            </a:r>
            <a:r>
              <a:rPr lang="en-US" sz="1200" b="1" dirty="0"/>
              <a:t>Excite fluorophores </a:t>
            </a:r>
            <a:r>
              <a:rPr lang="en-US" sz="1200" dirty="0"/>
              <a:t>using </a:t>
            </a:r>
            <a:r>
              <a:rPr lang="en-US" sz="1200" b="1" dirty="0"/>
              <a:t>laser lines</a:t>
            </a:r>
            <a:r>
              <a:rPr lang="en-US" sz="1200" dirty="0"/>
              <a:t> (e.g., 405, 48, 561 and 639 nm), with corresponding </a:t>
            </a:r>
            <a:r>
              <a:rPr lang="en-US" sz="1200" b="1" dirty="0"/>
              <a:t>emission bandpass filters </a:t>
            </a:r>
            <a:r>
              <a:rPr lang="en-US" sz="1200" dirty="0"/>
              <a:t>(e.g., of 420- 480 nm, 495-550 nm, 573-615 nm and 607-750 nm)</a:t>
            </a:r>
          </a:p>
          <a:p>
            <a:r>
              <a:rPr lang="en-US" sz="1200" dirty="0"/>
              <a:t>- Collect and process </a:t>
            </a:r>
            <a:r>
              <a:rPr lang="en-US" sz="1200" b="1" dirty="0"/>
              <a:t>widefield images </a:t>
            </a:r>
          </a:p>
          <a:p>
            <a:endParaRPr lang="en-US" sz="1200" dirty="0"/>
          </a:p>
          <a:p>
            <a:r>
              <a:rPr lang="en-US" sz="1200" dirty="0"/>
              <a:t>Example GECI: pCAG-GCaMP7s-P2A-H2B-mRuby343 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Interrogate (transmit signal to) L0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Assess</a:t>
            </a:r>
            <a:r>
              <a:rPr lang="en-US" sz="1200" dirty="0"/>
              <a:t> whether it </a:t>
            </a:r>
            <a:r>
              <a:rPr lang="en-US" sz="1200" b="1" dirty="0"/>
              <a:t>survives, integrates, or exhibits spontaneous activity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Assess</a:t>
            </a:r>
            <a:r>
              <a:rPr lang="en-US" sz="1200" dirty="0"/>
              <a:t> </a:t>
            </a:r>
            <a:r>
              <a:rPr lang="en-US" sz="1200" b="1" dirty="0"/>
              <a:t>cell counting </a:t>
            </a:r>
            <a:r>
              <a:rPr lang="en-US" sz="1200" dirty="0"/>
              <a:t>and </a:t>
            </a:r>
            <a:r>
              <a:rPr lang="en-US" sz="1200" b="1" dirty="0"/>
              <a:t>visualization of neural activity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Strong</a:t>
            </a:r>
            <a:r>
              <a:rPr lang="en-US" sz="1200" dirty="0"/>
              <a:t> </a:t>
            </a:r>
            <a:r>
              <a:rPr lang="en-US" sz="1200" b="1" dirty="0"/>
              <a:t>H2B-mRuby3</a:t>
            </a:r>
            <a:r>
              <a:rPr lang="en-US" sz="1200" dirty="0"/>
              <a:t> </a:t>
            </a:r>
            <a:r>
              <a:rPr lang="en-US" sz="1200" b="1" dirty="0"/>
              <a:t>visible</a:t>
            </a:r>
            <a:r>
              <a:rPr lang="en-US" sz="1200" dirty="0"/>
              <a:t> in mammal (</a:t>
            </a:r>
            <a:r>
              <a:rPr lang="en-US" sz="1200" b="1" dirty="0"/>
              <a:t>thin band of cells </a:t>
            </a:r>
            <a:r>
              <a:rPr lang="en-US" sz="1200" dirty="0"/>
              <a:t>on </a:t>
            </a:r>
            <a:r>
              <a:rPr lang="en-US" sz="1200" b="1" dirty="0"/>
              <a:t>cortical surface</a:t>
            </a:r>
            <a:r>
              <a:rPr lang="en-US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Thickness of L0 doubled </a:t>
            </a:r>
            <a:r>
              <a:rPr lang="en-US" sz="1200" dirty="0"/>
              <a:t>over </a:t>
            </a:r>
            <a:r>
              <a:rPr lang="en-US" sz="1200" b="1" dirty="0"/>
              <a:t>first 2 weeks of engraftment </a:t>
            </a:r>
            <a:r>
              <a:rPr lang="en-US" sz="1200" dirty="0"/>
              <a:t>before stabilizing, </a:t>
            </a:r>
            <a:r>
              <a:rPr lang="en-US" sz="1200" b="1" dirty="0"/>
              <a:t>maintaining thickness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3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6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1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EF6F-7D09-47FF-1493-5F4A9FF0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4A258-AA47-4A05-5747-5ADA7C85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FCFA-B0A1-B0BC-6868-F76E7C1C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29E7-989A-1373-C332-D6C886A8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DA793-30C8-7A3F-5C38-42BFBA8B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03E7-7022-E575-0777-657713E4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135BD-EE8E-116D-93A9-6247FA597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B3F87-7436-FE46-3FBE-A433F370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6E9C7-C622-0533-9885-3348012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00E10-802B-9DD8-44BC-0BA1A02C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7FC14-3494-636D-2EC5-59EDFFD8D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58A1E-050B-2DD0-D4D3-D8B658D08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E976-4304-AB04-571D-0A688D79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AC6CC-2C35-F930-4E8E-A4037157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D68D-C606-6773-4F93-D5CDF72B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F2CF-A70B-B55D-6A1B-EC88E826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2061-77A5-E757-019E-F8BEBEE5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F10DF-3CE9-6C66-7A9F-C9F47F31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44F58-CC48-2E69-3B10-F2859E7A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239FC-FF84-B954-F811-4D794C39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1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6169-6AB5-5E7B-D005-3B3AAF15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DC349-F4B4-9BA6-BC6E-51E61CF7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6B7E7-5A72-D725-A2AA-487217D7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C5622-830A-B539-13EF-55A4DC9D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361C-51B2-75B7-712D-17E78E53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8960-8FA4-AFE4-1052-DA6012DD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E13F-53B1-103B-293E-41121CB9F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851AC-7CE9-EA59-BDAF-C7DB8B124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CC3F1-A8A8-B435-5689-56E04C3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9941-1B3C-7AEE-4F70-64AE52A6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FFBC-0E34-C0B9-B824-E6DF4E38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1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F0E-0101-BBD3-190D-4D661EC0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A7EED-5FC9-19FC-9AF7-6CCE85E1A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6CC09-841A-3100-72A5-7D74EE6E4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36D0-9C6A-19F4-4512-3A75A6A13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B6600-DD7A-7096-093B-5EA7EBDEE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F4E14-75EC-3D72-4D4D-959A10D7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8344E-2B9D-8BA3-002B-D6D21D9F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51A93-F2A8-F681-1064-032522A0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4822-1856-4F36-F0D0-578892BD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FED5D-8984-F866-805D-1BA16120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39890-82EA-2883-DADF-0B297360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36C3-2BC0-EFB2-4B20-7EB67B2B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A6ABCA-E3C9-683D-A907-8669A4C1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ED4DF-4ACF-C456-B620-133B2FFF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5EFB0-570C-BA93-20B6-253A5E3C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B952-7B32-B1BC-690C-D9CDC9D4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04BA-1583-C96F-83FB-659B6127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B074B-8934-A3F1-A092-5FC84A3F3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718B8-4393-3B58-51ED-D4B618FD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024DF-9DF6-06BD-8722-60AC6349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27AE6-409A-73A3-522D-12E735A3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B8AE-074B-DDC4-587F-E0CD1CEC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13F37-D113-5899-BF14-ABCE25716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A7183-22C7-CAF1-EB1E-69226653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BD8B4-9810-62A4-B964-22575E9D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FCCFA-536B-F445-C12B-80398C79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21C16-6DEC-43D9-A36F-0F9B9578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2954B-39EA-C32F-7ECF-93FA3348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62260-BC78-AD2A-457D-6F67BE09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3F9C-DF8D-C07B-C21E-FA7A794E4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2873A-73EB-9E49-85D4-9DF023536088}" type="datetimeFigureOut">
              <a:rPr lang="en-US" smtClean="0"/>
              <a:t>8/7/24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94CA6-4C8D-97A9-05BA-3E6CF8039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1D75-7E1B-4E44-42A3-DE597F98A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5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10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14.png"/><Relationship Id="rId24" Type="http://schemas.openxmlformats.org/officeDocument/2006/relationships/customXml" Target="../ink/ink16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8.xml"/><Relationship Id="rId10" Type="http://schemas.openxmlformats.org/officeDocument/2006/relationships/customXml" Target="../ink/ink9.xml"/><Relationship Id="rId19" Type="http://schemas.openxmlformats.org/officeDocument/2006/relationships/image" Target="../media/image18.png"/><Relationship Id="rId4" Type="http://schemas.openxmlformats.org/officeDocument/2006/relationships/customXml" Target="../ink/ink6.xml"/><Relationship Id="rId9" Type="http://schemas.openxmlformats.org/officeDocument/2006/relationships/image" Target="../media/image13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5.png"/><Relationship Id="rId4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24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9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3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.xml"/><Relationship Id="rId21" Type="http://schemas.openxmlformats.org/officeDocument/2006/relationships/image" Target="../media/image51.png"/><Relationship Id="rId34" Type="http://schemas.openxmlformats.org/officeDocument/2006/relationships/customXml" Target="../ink/ink47.xml"/><Relationship Id="rId42" Type="http://schemas.openxmlformats.org/officeDocument/2006/relationships/customXml" Target="../ink/ink51.xml"/><Relationship Id="rId47" Type="http://schemas.openxmlformats.org/officeDocument/2006/relationships/image" Target="../media/image64.png"/><Relationship Id="rId50" Type="http://schemas.openxmlformats.org/officeDocument/2006/relationships/customXml" Target="../ink/ink55.xml"/><Relationship Id="rId55" Type="http://schemas.openxmlformats.org/officeDocument/2006/relationships/image" Target="../media/image68.png"/><Relationship Id="rId63" Type="http://schemas.openxmlformats.org/officeDocument/2006/relationships/image" Target="../media/image7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customXml" Target="../ink/ink38.xml"/><Relationship Id="rId29" Type="http://schemas.openxmlformats.org/officeDocument/2006/relationships/image" Target="../media/image55.png"/><Relationship Id="rId11" Type="http://schemas.openxmlformats.org/officeDocument/2006/relationships/image" Target="../media/image46.png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../media/image59.png"/><Relationship Id="rId40" Type="http://schemas.openxmlformats.org/officeDocument/2006/relationships/customXml" Target="../ink/ink50.xml"/><Relationship Id="rId45" Type="http://schemas.openxmlformats.org/officeDocument/2006/relationships/image" Target="../media/image63.png"/><Relationship Id="rId53" Type="http://schemas.openxmlformats.org/officeDocument/2006/relationships/image" Target="../media/image67.png"/><Relationship Id="rId58" Type="http://schemas.openxmlformats.org/officeDocument/2006/relationships/customXml" Target="../ink/ink59.xml"/><Relationship Id="rId5" Type="http://schemas.openxmlformats.org/officeDocument/2006/relationships/image" Target="../media/image43.png"/><Relationship Id="rId61" Type="http://schemas.openxmlformats.org/officeDocument/2006/relationships/image" Target="../media/image71.png"/><Relationship Id="rId19" Type="http://schemas.openxmlformats.org/officeDocument/2006/relationships/image" Target="../media/image50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54.png"/><Relationship Id="rId30" Type="http://schemas.openxmlformats.org/officeDocument/2006/relationships/customXml" Target="../ink/ink45.xml"/><Relationship Id="rId35" Type="http://schemas.openxmlformats.org/officeDocument/2006/relationships/image" Target="../media/image58.png"/><Relationship Id="rId43" Type="http://schemas.openxmlformats.org/officeDocument/2006/relationships/image" Target="../media/image62.png"/><Relationship Id="rId48" Type="http://schemas.openxmlformats.org/officeDocument/2006/relationships/customXml" Target="../ink/ink54.xml"/><Relationship Id="rId56" Type="http://schemas.openxmlformats.org/officeDocument/2006/relationships/customXml" Target="../ink/ink58.xml"/><Relationship Id="rId64" Type="http://schemas.openxmlformats.org/officeDocument/2006/relationships/customXml" Target="../ink/ink62.xml"/><Relationship Id="rId8" Type="http://schemas.openxmlformats.org/officeDocument/2006/relationships/customXml" Target="../ink/ink34.xml"/><Relationship Id="rId51" Type="http://schemas.openxmlformats.org/officeDocument/2006/relationships/image" Target="../media/image66.png"/><Relationship Id="rId3" Type="http://schemas.openxmlformats.org/officeDocument/2006/relationships/image" Target="../media/image42.png"/><Relationship Id="rId12" Type="http://schemas.openxmlformats.org/officeDocument/2006/relationships/customXml" Target="../ink/ink36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59" Type="http://schemas.openxmlformats.org/officeDocument/2006/relationships/image" Target="../media/image70.png"/><Relationship Id="rId20" Type="http://schemas.openxmlformats.org/officeDocument/2006/relationships/customXml" Target="../ink/ink40.xml"/><Relationship Id="rId41" Type="http://schemas.openxmlformats.org/officeDocument/2006/relationships/image" Target="../media/image61.png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65.png"/><Relationship Id="rId57" Type="http://schemas.openxmlformats.org/officeDocument/2006/relationships/image" Target="../media/image69.png"/><Relationship Id="rId10" Type="http://schemas.openxmlformats.org/officeDocument/2006/relationships/customXml" Target="../ink/ink35.xml"/><Relationship Id="rId31" Type="http://schemas.openxmlformats.org/officeDocument/2006/relationships/image" Target="../media/image56.png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../media/image73.png"/><Relationship Id="rId4" Type="http://schemas.openxmlformats.org/officeDocument/2006/relationships/customXml" Target="../ink/ink32.xml"/><Relationship Id="rId9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customXml" Target="../ink/ink39.xml"/><Relationship Id="rId3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image" Target="../media/image83.png"/><Relationship Id="rId26" Type="http://schemas.openxmlformats.org/officeDocument/2006/relationships/image" Target="../media/image87.png"/><Relationship Id="rId39" Type="http://schemas.openxmlformats.org/officeDocument/2006/relationships/image" Target="../media/image94.png"/><Relationship Id="rId21" Type="http://schemas.openxmlformats.org/officeDocument/2006/relationships/customXml" Target="../ink/ink71.xml"/><Relationship Id="rId34" Type="http://schemas.openxmlformats.org/officeDocument/2006/relationships/customXml" Target="../ink/ink77.xml"/><Relationship Id="rId42" Type="http://schemas.openxmlformats.org/officeDocument/2006/relationships/image" Target="../media/image96.png"/><Relationship Id="rId47" Type="http://schemas.openxmlformats.org/officeDocument/2006/relationships/image" Target="../media/image99.png"/><Relationship Id="rId7" Type="http://schemas.openxmlformats.org/officeDocument/2006/relationships/customXml" Target="../ink/ink64.xml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29" Type="http://schemas.openxmlformats.org/officeDocument/2006/relationships/image" Target="../media/image89.png"/><Relationship Id="rId11" Type="http://schemas.openxmlformats.org/officeDocument/2006/relationships/customXml" Target="../ink/ink66.xml"/><Relationship Id="rId24" Type="http://schemas.openxmlformats.org/officeDocument/2006/relationships/image" Target="../media/image86.png"/><Relationship Id="rId32" Type="http://schemas.openxmlformats.org/officeDocument/2006/relationships/customXml" Target="../ink/ink76.xml"/><Relationship Id="rId37" Type="http://schemas.openxmlformats.org/officeDocument/2006/relationships/image" Target="../media/image93.png"/><Relationship Id="rId40" Type="http://schemas.openxmlformats.org/officeDocument/2006/relationships/customXml" Target="../ink/ink80.xml"/><Relationship Id="rId45" Type="http://schemas.openxmlformats.org/officeDocument/2006/relationships/image" Target="../media/image98.png"/><Relationship Id="rId5" Type="http://schemas.openxmlformats.org/officeDocument/2006/relationships/customXml" Target="../ink/ink63.xml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88.png"/><Relationship Id="rId36" Type="http://schemas.openxmlformats.org/officeDocument/2006/relationships/customXml" Target="../ink/ink78.xml"/><Relationship Id="rId49" Type="http://schemas.openxmlformats.org/officeDocument/2006/relationships/image" Target="../media/image100.png"/><Relationship Id="rId10" Type="http://schemas.openxmlformats.org/officeDocument/2006/relationships/image" Target="../media/image79.png"/><Relationship Id="rId19" Type="http://schemas.openxmlformats.org/officeDocument/2006/relationships/customXml" Target="../ink/ink70.xml"/><Relationship Id="rId31" Type="http://schemas.openxmlformats.org/officeDocument/2006/relationships/image" Target="../media/image90.png"/><Relationship Id="rId44" Type="http://schemas.openxmlformats.org/officeDocument/2006/relationships/customXml" Target="../ink/ink81.xml"/><Relationship Id="rId4" Type="http://schemas.openxmlformats.org/officeDocument/2006/relationships/image" Target="../media/image76.png"/><Relationship Id="rId9" Type="http://schemas.openxmlformats.org/officeDocument/2006/relationships/customXml" Target="../ink/ink65.xml"/><Relationship Id="rId14" Type="http://schemas.openxmlformats.org/officeDocument/2006/relationships/image" Target="../media/image81.png"/><Relationship Id="rId22" Type="http://schemas.openxmlformats.org/officeDocument/2006/relationships/image" Target="../media/image85.png"/><Relationship Id="rId27" Type="http://schemas.openxmlformats.org/officeDocument/2006/relationships/customXml" Target="../ink/ink74.xml"/><Relationship Id="rId30" Type="http://schemas.openxmlformats.org/officeDocument/2006/relationships/customXml" Target="../ink/ink75.xml"/><Relationship Id="rId35" Type="http://schemas.openxmlformats.org/officeDocument/2006/relationships/image" Target="../media/image92.png"/><Relationship Id="rId43" Type="http://schemas.openxmlformats.org/officeDocument/2006/relationships/image" Target="../media/image97.png"/><Relationship Id="rId48" Type="http://schemas.openxmlformats.org/officeDocument/2006/relationships/customXml" Target="../ink/ink83.xml"/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image" Target="../media/image91.png"/><Relationship Id="rId38" Type="http://schemas.openxmlformats.org/officeDocument/2006/relationships/customXml" Target="../ink/ink79.xml"/><Relationship Id="rId46" Type="http://schemas.openxmlformats.org/officeDocument/2006/relationships/customXml" Target="../ink/ink82.xml"/><Relationship Id="rId20" Type="http://schemas.openxmlformats.org/officeDocument/2006/relationships/image" Target="../media/image84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88.xml"/><Relationship Id="rId3" Type="http://schemas.openxmlformats.org/officeDocument/2006/relationships/image" Target="../media/image97.png"/><Relationship Id="rId7" Type="http://schemas.openxmlformats.org/officeDocument/2006/relationships/customXml" Target="../ink/ink85.xml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87.xml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customXml" Target="../ink/ink84.xml"/><Relationship Id="rId9" Type="http://schemas.openxmlformats.org/officeDocument/2006/relationships/customXml" Target="../ink/ink86.xml"/><Relationship Id="rId1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89.xml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A5A8-D2DE-9E3B-8C96-9AA789B8E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Cell-Based Brain-Machine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50DC9-ACB6-A0D2-028A-C92C900FF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2023/0077899 A1, Published 3/16/2023</a:t>
            </a:r>
          </a:p>
          <a:p>
            <a:r>
              <a:rPr lang="en-US" dirty="0"/>
              <a:t>6/23/2024</a:t>
            </a:r>
          </a:p>
        </p:txBody>
      </p:sp>
    </p:spTree>
    <p:extLst>
      <p:ext uri="{BB962C8B-B14F-4D97-AF65-F5344CB8AC3E}">
        <p14:creationId xmlns:p14="http://schemas.microsoft.com/office/powerpoint/2010/main" val="349229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7725-8566-C149-C695-83DC1B9E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Preparation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Mice</a:t>
            </a:r>
            <a:endParaRPr lang="en-US" sz="3600" dirty="0"/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6A7CB74F-1ABD-7851-56C8-017C8084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414"/>
          <a:stretch/>
        </p:blipFill>
        <p:spPr>
          <a:xfrm>
            <a:off x="6449787" y="1996063"/>
            <a:ext cx="4904013" cy="3058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F9039-0C09-ACF0-2CFE-A24BDE1C150E}"/>
              </a:ext>
            </a:extLst>
          </p:cNvPr>
          <p:cNvSpPr txBox="1"/>
          <p:nvPr/>
        </p:nvSpPr>
        <p:spPr>
          <a:xfrm>
            <a:off x="838199" y="1712808"/>
            <a:ext cx="55121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Test</a:t>
            </a:r>
            <a:r>
              <a:rPr lang="en-US" sz="1400" dirty="0"/>
              <a:t>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usefulness</a:t>
            </a:r>
            <a:r>
              <a:rPr lang="en-US" sz="1400" dirty="0"/>
              <a:t> of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biological brain-computer interface (BCI)</a:t>
            </a:r>
            <a:r>
              <a:rPr lang="en-US" sz="1400" b="1" dirty="0"/>
              <a:t> </a:t>
            </a:r>
            <a:r>
              <a:rPr lang="en-US" sz="1400" dirty="0"/>
              <a:t>by </a:t>
            </a:r>
            <a:r>
              <a:rPr lang="en-US" sz="1400" b="1" dirty="0"/>
              <a:t>training mice </a:t>
            </a:r>
            <a:r>
              <a:rPr lang="en-US" sz="1400" dirty="0"/>
              <a:t>with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Experimental Preparation</a:t>
            </a:r>
            <a:r>
              <a:rPr lang="en-US" sz="1400" dirty="0"/>
              <a:t>: 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Developed</a:t>
            </a:r>
            <a:r>
              <a:rPr lang="en-US" sz="1400" dirty="0"/>
              <a:t> 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artificial cortical layer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(L0)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/>
              <a:t>above layer 1 (L1) </a:t>
            </a:r>
            <a:r>
              <a:rPr lang="en-US" sz="1400" dirty="0"/>
              <a:t>using techniques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neural cell culture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cranial windows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/>
              <a:t>Isolated mouse primary cortical neurons (E14-17), electroporated</a:t>
            </a:r>
            <a:r>
              <a:rPr lang="en-US" sz="1400" dirty="0"/>
              <a:t> with </a:t>
            </a:r>
            <a:r>
              <a:rPr lang="en-US" sz="1400" b="1" dirty="0"/>
              <a:t>plasmid DNA</a:t>
            </a:r>
            <a:r>
              <a:rPr lang="en-US" sz="1400" dirty="0"/>
              <a:t>, and </a:t>
            </a:r>
            <a:r>
              <a:rPr lang="en-US" sz="1400" b="1" dirty="0"/>
              <a:t>deposited them </a:t>
            </a:r>
            <a:r>
              <a:rPr lang="en-US" sz="1400" dirty="0"/>
              <a:t>onto the </a:t>
            </a:r>
            <a:r>
              <a:rPr lang="en-US" sz="1400" b="1" dirty="0"/>
              <a:t>cortical surface of adult mice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3. </a:t>
            </a:r>
            <a:r>
              <a:rPr lang="en-US" sz="1400" b="1" u="sng" dirty="0"/>
              <a:t>Methodology</a:t>
            </a:r>
            <a:r>
              <a:rPr lang="en-US" sz="1400" dirty="0"/>
              <a:t>:</a:t>
            </a:r>
          </a:p>
          <a:p>
            <a:r>
              <a:rPr lang="en-US" sz="1400" dirty="0"/>
              <a:t>   - Applied a </a:t>
            </a:r>
            <a:r>
              <a:rPr lang="en-US" sz="1400" b="1" dirty="0"/>
              <a:t>glass coverslip</a:t>
            </a:r>
            <a:r>
              <a:rPr lang="en-US" sz="1400" dirty="0"/>
              <a:t> for </a:t>
            </a:r>
            <a:r>
              <a:rPr lang="en-US" sz="1400" b="1" dirty="0"/>
              <a:t>optical access </a:t>
            </a:r>
            <a:r>
              <a:rPr lang="en-US" sz="1400" dirty="0"/>
              <a:t>and </a:t>
            </a:r>
            <a:r>
              <a:rPr lang="en-US" sz="1400" b="1" dirty="0"/>
              <a:t>monitoring neuron development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/>
              <a:t>Evaluated electroporation efficiency </a:t>
            </a:r>
            <a:r>
              <a:rPr lang="en-US" sz="1400" dirty="0"/>
              <a:t>with </a:t>
            </a:r>
            <a:r>
              <a:rPr lang="en-US" sz="1400" b="1" dirty="0"/>
              <a:t>red fluorescent protein DNA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estimating transfection efficiency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~1%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Controls</a:t>
            </a:r>
            <a:r>
              <a:rPr lang="en-US" sz="1400" dirty="0"/>
              <a:t>: 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Non-electroporated plasmid DNA was digested </a:t>
            </a:r>
            <a:r>
              <a:rPr lang="en-US" sz="1400" dirty="0"/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prevent off-target expression</a:t>
            </a:r>
            <a:r>
              <a:rPr lang="en-US" sz="1400" b="1" dirty="0"/>
              <a:t>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ensure accurate recording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only engrafted cells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BA1B9-21F7-C429-8DDC-D8D3BF6364EC}"/>
              </a:ext>
            </a:extLst>
          </p:cNvPr>
          <p:cNvSpPr txBox="1"/>
          <p:nvPr/>
        </p:nvSpPr>
        <p:spPr>
          <a:xfrm>
            <a:off x="6990460" y="4591466"/>
            <a:ext cx="1777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Penetrating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electrodes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–</a:t>
            </a:r>
            <a:r>
              <a:rPr lang="en-US" altLang="zh-CN" sz="1400" b="1" dirty="0">
                <a:solidFill>
                  <a:srgbClr val="FF0000"/>
                </a:solidFill>
              </a:rPr>
              <a:t> damage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to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cortex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F0019-EF1B-9DCC-86D5-41F3B1C914DD}"/>
              </a:ext>
            </a:extLst>
          </p:cNvPr>
          <p:cNvSpPr txBox="1"/>
          <p:nvPr/>
        </p:nvSpPr>
        <p:spPr>
          <a:xfrm>
            <a:off x="9408074" y="4591466"/>
            <a:ext cx="1945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Alternative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scheme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–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transplant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artificial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cortical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L0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easy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accessibility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to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recording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devices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non-traumatic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penetration</a:t>
            </a:r>
            <a:endParaRPr 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0D214A-8A2F-0344-2A65-44603DCF1A0E}"/>
                  </a:ext>
                </a:extLst>
              </p14:cNvPr>
              <p14:cNvContentPartPr/>
              <p14:nvPr/>
            </p14:nvContentPartPr>
            <p14:xfrm>
              <a:off x="8863780" y="1893534"/>
              <a:ext cx="2659680" cy="75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0D214A-8A2F-0344-2A65-44603DCF1A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7660" y="1887414"/>
                <a:ext cx="26719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33BDDC-AE61-227F-27A8-C5C5E79E4AE1}"/>
                  </a:ext>
                </a:extLst>
              </p14:cNvPr>
              <p14:cNvContentPartPr/>
              <p14:nvPr/>
            </p14:nvContentPartPr>
            <p14:xfrm>
              <a:off x="7231086" y="2707838"/>
              <a:ext cx="267480" cy="15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33BDDC-AE61-227F-27A8-C5C5E79E4A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4966" y="2701718"/>
                <a:ext cx="279720" cy="15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5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7725-8566-C149-C695-83DC1B9E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Microscopic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Neuron</a:t>
            </a:r>
            <a:r>
              <a:rPr lang="zh-CN" altLang="en-US" sz="3600" dirty="0"/>
              <a:t> </a:t>
            </a:r>
            <a:r>
              <a:rPr lang="en-US" altLang="zh-CN" sz="3600" dirty="0"/>
              <a:t>Growth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endParaRPr lang="en-US" sz="3600" dirty="0"/>
          </a:p>
        </p:txBody>
      </p:sp>
      <p:pic>
        <p:nvPicPr>
          <p:cNvPr id="3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54EB8EC0-783C-B253-3C2D-A8E628AC9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54"/>
          <a:stretch/>
        </p:blipFill>
        <p:spPr>
          <a:xfrm>
            <a:off x="6642499" y="1605932"/>
            <a:ext cx="5487455" cy="3978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F9039-0C09-ACF0-2CFE-A24BDE1C150E}"/>
              </a:ext>
            </a:extLst>
          </p:cNvPr>
          <p:cNvSpPr txBox="1"/>
          <p:nvPr/>
        </p:nvSpPr>
        <p:spPr>
          <a:xfrm>
            <a:off x="838200" y="1829287"/>
            <a:ext cx="60982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Assess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survival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integration</a:t>
            </a:r>
            <a:r>
              <a:rPr lang="en-US" sz="1400" dirty="0"/>
              <a:t>, 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activity</a:t>
            </a:r>
            <a:r>
              <a:rPr lang="en-US" sz="1400" dirty="0"/>
              <a:t>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Method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 electroporated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pCAG-GCaMP7s-P2A-H2B-mRuby3</a:t>
            </a:r>
            <a:r>
              <a:rPr lang="en-US" sz="1400" dirty="0"/>
              <a:t> for </a:t>
            </a:r>
            <a:r>
              <a:rPr lang="en-US" sz="1400" b="1" dirty="0"/>
              <a:t>visualization and counting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Imaged awake, head-fixed mice </a:t>
            </a:r>
            <a:r>
              <a:rPr lang="en-US" sz="1400" dirty="0"/>
              <a:t>on a treadmill using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2P microscope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3.</a:t>
            </a:r>
            <a:r>
              <a:rPr lang="zh-CN" altLang="en-US" sz="1400" dirty="0"/>
              <a:t> </a:t>
            </a:r>
            <a:r>
              <a:rPr lang="en-US" sz="1400" b="1" u="sng" dirty="0"/>
              <a:t>Results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Strong H2B-mRuby3 signal </a:t>
            </a:r>
            <a:r>
              <a:rPr lang="en-US" sz="1400" dirty="0"/>
              <a:t>observed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~2 days post-transplantation</a:t>
            </a:r>
            <a:r>
              <a:rPr lang="en-US" sz="1400" dirty="0"/>
              <a:t>, identifying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thin band of cells on the cortical surface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Thickness</a:t>
            </a:r>
            <a:r>
              <a:rPr lang="en-US" sz="1400" dirty="0"/>
              <a:t> of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layer (L0) doubled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in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first two weeks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stabilized thereafter</a:t>
            </a:r>
            <a:r>
              <a:rPr lang="en-US" sz="1400" b="1" dirty="0"/>
              <a:t> </a:t>
            </a:r>
            <a:r>
              <a:rPr lang="en-US" sz="1400" dirty="0"/>
              <a:t>(day 3: 94±20 </a:t>
            </a:r>
            <a:r>
              <a:rPr lang="el-GR" sz="1400" dirty="0"/>
              <a:t>μ</a:t>
            </a:r>
            <a:r>
              <a:rPr lang="en-US" sz="1400" dirty="0"/>
              <a:t>m, day 18: 194±14 </a:t>
            </a:r>
            <a:r>
              <a:rPr lang="el-GR" sz="1400" dirty="0"/>
              <a:t>μ</a:t>
            </a:r>
            <a:r>
              <a:rPr lang="en-US" sz="1400" dirty="0"/>
              <a:t>m, p=0.001).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Cell Death and Growth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significant cell death </a:t>
            </a:r>
            <a:r>
              <a:rPr lang="en-US" sz="1400" dirty="0"/>
              <a:t>observed; a trend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increased labeled neurons</a:t>
            </a:r>
            <a:r>
              <a:rPr lang="en-US" sz="1400" b="1" dirty="0"/>
              <a:t> </a:t>
            </a:r>
            <a:r>
              <a:rPr lang="en-US" sz="1400" dirty="0"/>
              <a:t>was note</a:t>
            </a:r>
            <a:r>
              <a:rPr lang="en-US" altLang="zh-CN" sz="1400" dirty="0"/>
              <a:t>d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/>
              <a:t>Possible explanations </a:t>
            </a:r>
            <a:r>
              <a:rPr lang="en-US" sz="1400" dirty="0"/>
              <a:t>for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increase</a:t>
            </a:r>
            <a:r>
              <a:rPr lang="en-US" sz="1400" dirty="0"/>
              <a:t> </a:t>
            </a:r>
            <a:r>
              <a:rPr lang="en-US" altLang="zh-CN" sz="1400" dirty="0"/>
              <a:t>-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constitutively active promoter </a:t>
            </a:r>
            <a:r>
              <a:rPr lang="en-US" sz="1400" dirty="0"/>
              <a:t>or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emergence of weakly expressing neurons </a:t>
            </a:r>
            <a:r>
              <a:rPr lang="en-US" sz="1400" dirty="0"/>
              <a:t>from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noise floo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Progenitor cell division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post-engraftment </a:t>
            </a:r>
            <a:r>
              <a:rPr lang="en-US" sz="1400" b="1" dirty="0"/>
              <a:t>cannot be ruled out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1BC877-0BBE-D283-9581-FFDB05A33062}"/>
                  </a:ext>
                </a:extLst>
              </p14:cNvPr>
              <p14:cNvContentPartPr/>
              <p14:nvPr/>
            </p14:nvContentPartPr>
            <p14:xfrm>
              <a:off x="8048705" y="5063297"/>
              <a:ext cx="9000" cy="17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1BC877-0BBE-D283-9581-FFDB05A330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2585" y="5057177"/>
                <a:ext cx="21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3AD633-42F3-B63C-E52F-CE60DE0DDF35}"/>
                  </a:ext>
                </a:extLst>
              </p14:cNvPr>
              <p14:cNvContentPartPr/>
              <p14:nvPr/>
            </p14:nvContentPartPr>
            <p14:xfrm>
              <a:off x="7904864" y="5311726"/>
              <a:ext cx="360" cy="9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3AD633-42F3-B63C-E52F-CE60DE0DDF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98744" y="5305606"/>
                <a:ext cx="12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A4FBAD-774B-4ED6-2B6F-A53A89F3C916}"/>
                  </a:ext>
                </a:extLst>
              </p14:cNvPr>
              <p14:cNvContentPartPr/>
              <p14:nvPr/>
            </p14:nvContentPartPr>
            <p14:xfrm>
              <a:off x="7666961" y="1822265"/>
              <a:ext cx="2295360" cy="2629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A4FBAD-774B-4ED6-2B6F-A53A89F3C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0841" y="1816145"/>
                <a:ext cx="2307600" cy="264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2A31848-4545-BB63-D9A5-CD7F97900D59}"/>
              </a:ext>
            </a:extLst>
          </p:cNvPr>
          <p:cNvGrpSpPr/>
          <p:nvPr/>
        </p:nvGrpSpPr>
        <p:grpSpPr>
          <a:xfrm>
            <a:off x="7942664" y="2824505"/>
            <a:ext cx="3070497" cy="2621141"/>
            <a:chOff x="7908657" y="3412996"/>
            <a:chExt cx="3070497" cy="26211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695BE5-64A5-DB76-4DAA-C7193261F762}"/>
                    </a:ext>
                  </a:extLst>
                </p14:cNvPr>
                <p14:cNvContentPartPr/>
                <p14:nvPr/>
              </p14:nvContentPartPr>
              <p14:xfrm>
                <a:off x="7908657" y="5884737"/>
                <a:ext cx="63360" cy="12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695BE5-64A5-DB76-4DAA-C7193261F7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02537" y="5878617"/>
                  <a:ext cx="75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617C9C-D58B-5B4F-4B2E-95A4D5FB3874}"/>
                    </a:ext>
                  </a:extLst>
                </p14:cNvPr>
                <p14:cNvContentPartPr/>
                <p14:nvPr/>
              </p14:nvContentPartPr>
              <p14:xfrm>
                <a:off x="8022417" y="5899497"/>
                <a:ext cx="64440" cy="10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617C9C-D58B-5B4F-4B2E-95A4D5FB3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6297" y="5893377"/>
                  <a:ext cx="76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7F78ED-3EB2-E9C9-CCE1-F03A03ABF2BE}"/>
                    </a:ext>
                  </a:extLst>
                </p14:cNvPr>
                <p14:cNvContentPartPr/>
                <p14:nvPr/>
              </p14:nvContentPartPr>
              <p14:xfrm>
                <a:off x="8142297" y="5928297"/>
                <a:ext cx="813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7F78ED-3EB2-E9C9-CCE1-F03A03ABF2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6177" y="5922177"/>
                  <a:ext cx="93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A5C71B-E246-E03F-36E4-4A09A0DEB15D}"/>
                    </a:ext>
                  </a:extLst>
                </p14:cNvPr>
                <p14:cNvContentPartPr/>
                <p14:nvPr/>
              </p14:nvContentPartPr>
              <p14:xfrm>
                <a:off x="8247057" y="5935857"/>
                <a:ext cx="101520" cy="7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A5C71B-E246-E03F-36E4-4A09A0DEB1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40937" y="5929737"/>
                  <a:ext cx="113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F00FE5-C4DF-30A0-AA48-51EF1AA8E9AC}"/>
                    </a:ext>
                  </a:extLst>
                </p14:cNvPr>
                <p14:cNvContentPartPr/>
                <p14:nvPr/>
              </p14:nvContentPartPr>
              <p14:xfrm>
                <a:off x="8242074" y="3412996"/>
                <a:ext cx="2737080" cy="234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F00FE5-C4DF-30A0-AA48-51EF1AA8E9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35954" y="3406876"/>
                  <a:ext cx="2749320" cy="235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958D22-9B48-78A2-33CD-396069C8458F}"/>
                  </a:ext>
                </a:extLst>
              </p14:cNvPr>
              <p14:cNvContentPartPr/>
              <p14:nvPr/>
            </p14:nvContentPartPr>
            <p14:xfrm>
              <a:off x="9694481" y="1804625"/>
              <a:ext cx="1234080" cy="108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958D22-9B48-78A2-33CD-396069C84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8361" y="1798505"/>
                <a:ext cx="124632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EBF7422-E89A-4402-E3D0-4F2F0E68E07E}"/>
                  </a:ext>
                </a:extLst>
              </p14:cNvPr>
              <p14:cNvContentPartPr/>
              <p14:nvPr/>
            </p14:nvContentPartPr>
            <p14:xfrm>
              <a:off x="1915233" y="4223151"/>
              <a:ext cx="1274040" cy="9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EBF7422-E89A-4402-E3D0-4F2F0E68E0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9113" y="4217031"/>
                <a:ext cx="1286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9520C6-AEB0-F920-CD20-C33DA3A068B1}"/>
                  </a:ext>
                </a:extLst>
              </p14:cNvPr>
              <p14:cNvContentPartPr/>
              <p14:nvPr/>
            </p14:nvContentPartPr>
            <p14:xfrm>
              <a:off x="1140513" y="3979431"/>
              <a:ext cx="1696680" cy="28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9520C6-AEB0-F920-CD20-C33DA3A068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4393" y="3973311"/>
                <a:ext cx="1708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22EB35C-E499-74F5-60B9-DFACF78E9265}"/>
                  </a:ext>
                </a:extLst>
              </p14:cNvPr>
              <p14:cNvContentPartPr/>
              <p14:nvPr/>
            </p14:nvContentPartPr>
            <p14:xfrm>
              <a:off x="4062380" y="4018369"/>
              <a:ext cx="2238120" cy="2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22EB35C-E499-74F5-60B9-DFACF78E92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56260" y="4012249"/>
                <a:ext cx="225036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5F8416A-3550-CC99-769D-3AFF6E35A7E9}"/>
              </a:ext>
            </a:extLst>
          </p:cNvPr>
          <p:cNvSpPr txBox="1"/>
          <p:nvPr/>
        </p:nvSpPr>
        <p:spPr>
          <a:xfrm>
            <a:off x="8006024" y="5584161"/>
            <a:ext cx="311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2P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L0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Engraftment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4C914D-6118-CCE0-9804-042C5CA027F1}"/>
                  </a:ext>
                </a:extLst>
              </p14:cNvPr>
              <p14:cNvContentPartPr/>
              <p14:nvPr/>
            </p14:nvContentPartPr>
            <p14:xfrm>
              <a:off x="5422396" y="3748058"/>
              <a:ext cx="2454840" cy="38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4C914D-6118-CCE0-9804-042C5CA027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6276" y="3741938"/>
                <a:ext cx="2467080" cy="3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11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ED2-769D-DE73-5984-FE85800A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Microscopic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Neuron</a:t>
            </a:r>
            <a:r>
              <a:rPr lang="zh-CN" altLang="en-US" sz="3600" dirty="0"/>
              <a:t> </a:t>
            </a:r>
            <a:r>
              <a:rPr lang="en-US" altLang="zh-CN" sz="3600" dirty="0"/>
              <a:t>Growth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endParaRPr lang="en-US" sz="3600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CF56097-D8E4-CCDD-0C30-20BEDC34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361273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00ED2-845A-F85B-078D-319EA323BFA9}"/>
              </a:ext>
            </a:extLst>
          </p:cNvPr>
          <p:cNvSpPr txBox="1"/>
          <p:nvPr/>
        </p:nvSpPr>
        <p:spPr>
          <a:xfrm>
            <a:off x="4448117" y="2379526"/>
            <a:ext cx="185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XZ</a:t>
            </a:r>
            <a:r>
              <a:rPr lang="zh-CN" altLang="en-US" sz="1500" dirty="0"/>
              <a:t> </a:t>
            </a:r>
            <a:r>
              <a:rPr lang="en-US" altLang="zh-CN" sz="1500" dirty="0"/>
              <a:t>projections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L0</a:t>
            </a:r>
            <a:r>
              <a:rPr lang="zh-CN" altLang="en-US" sz="1500" dirty="0"/>
              <a:t> 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85E94-BA8C-28F6-F386-025139680DDC}"/>
              </a:ext>
            </a:extLst>
          </p:cNvPr>
          <p:cNvSpPr txBox="1"/>
          <p:nvPr/>
        </p:nvSpPr>
        <p:spPr>
          <a:xfrm>
            <a:off x="4448117" y="4040052"/>
            <a:ext cx="185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L0</a:t>
            </a:r>
            <a:r>
              <a:rPr lang="zh-CN" altLang="en-US" sz="1500" dirty="0"/>
              <a:t> </a:t>
            </a:r>
            <a:r>
              <a:rPr lang="en-US" altLang="zh-CN" sz="1500" dirty="0"/>
              <a:t>Thickness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Time</a:t>
            </a:r>
            <a:r>
              <a:rPr lang="zh-CN" altLang="en-US" sz="1500" dirty="0"/>
              <a:t> </a:t>
            </a:r>
            <a:r>
              <a:rPr lang="en-US" altLang="zh-CN" sz="1500" dirty="0"/>
              <a:t>graph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B2C365-CEB9-408A-B35C-BA01A82AA80B}"/>
                  </a:ext>
                </a:extLst>
              </p14:cNvPr>
              <p14:cNvContentPartPr/>
              <p14:nvPr/>
            </p14:nvContentPartPr>
            <p14:xfrm>
              <a:off x="6577258" y="1803739"/>
              <a:ext cx="2902320" cy="3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B2C365-CEB9-408A-B35C-BA01A82AA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1138" y="1797619"/>
                <a:ext cx="29145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69A522-AE08-CCD0-F8C8-BFE06E972F42}"/>
                  </a:ext>
                </a:extLst>
              </p14:cNvPr>
              <p14:cNvContentPartPr/>
              <p14:nvPr/>
            </p14:nvContentPartPr>
            <p14:xfrm>
              <a:off x="6151378" y="2668459"/>
              <a:ext cx="3467160" cy="78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69A522-AE08-CCD0-F8C8-BFE06E972F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258" y="2662339"/>
                <a:ext cx="3479400" cy="795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7C647C-6AB5-F49F-6898-538051FD04ED}"/>
              </a:ext>
            </a:extLst>
          </p:cNvPr>
          <p:cNvSpPr txBox="1"/>
          <p:nvPr/>
        </p:nvSpPr>
        <p:spPr>
          <a:xfrm>
            <a:off x="7026739" y="6046628"/>
            <a:ext cx="2523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Events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n</a:t>
            </a:r>
            <a:r>
              <a:rPr lang="zh-CN" altLang="en-US" sz="1500" dirty="0"/>
              <a:t> </a:t>
            </a:r>
            <a:r>
              <a:rPr lang="en-US" altLang="zh-CN" sz="1500" dirty="0"/>
              <a:t>=</a:t>
            </a:r>
            <a:r>
              <a:rPr lang="zh-CN" altLang="en-US" sz="1500" dirty="0"/>
              <a:t> </a:t>
            </a:r>
            <a:r>
              <a:rPr lang="en-US" altLang="zh-CN" sz="1500" dirty="0"/>
              <a:t>11</a:t>
            </a:r>
            <a:r>
              <a:rPr lang="zh-CN" altLang="en-US" sz="1500" dirty="0"/>
              <a:t> </a:t>
            </a:r>
            <a:r>
              <a:rPr lang="en-US" altLang="zh-CN" sz="1500" dirty="0"/>
              <a:t>mice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DD0F5-CAF1-9A00-4143-4C86B6EA3E65}"/>
              </a:ext>
            </a:extLst>
          </p:cNvPr>
          <p:cNvSpPr txBox="1"/>
          <p:nvPr/>
        </p:nvSpPr>
        <p:spPr>
          <a:xfrm>
            <a:off x="1548430" y="2292872"/>
            <a:ext cx="2326532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500" b="1" dirty="0"/>
              <a:t>Thickness</a:t>
            </a:r>
            <a:r>
              <a:rPr lang="zh-CN" altLang="en-US" sz="1500" dirty="0"/>
              <a:t> </a:t>
            </a:r>
            <a:r>
              <a:rPr lang="en-US" altLang="zh-CN" sz="1500" b="1" dirty="0"/>
              <a:t>of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L0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Increases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b="1" dirty="0"/>
              <a:t>Time</a:t>
            </a:r>
            <a:r>
              <a:rPr lang="zh-CN" altLang="en-US" sz="1500" dirty="0"/>
              <a:t> </a:t>
            </a:r>
            <a:r>
              <a:rPr lang="en-US" altLang="zh-CN" sz="1500" dirty="0"/>
              <a:t>after</a:t>
            </a:r>
            <a:r>
              <a:rPr lang="zh-CN" altLang="en-US" sz="1500" dirty="0"/>
              <a:t> </a:t>
            </a:r>
            <a:r>
              <a:rPr lang="en-US" altLang="zh-CN" sz="1500" dirty="0"/>
              <a:t>Engraftment!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488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66B3-0C1F-972E-FE66-8C57CA67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72A1DD2-4991-E12F-DC7D-C2132BD4C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4191" y="1253331"/>
            <a:ext cx="371780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3CC85-0E68-FE84-D6DA-956A960D80CF}"/>
              </a:ext>
            </a:extLst>
          </p:cNvPr>
          <p:cNvSpPr txBox="1"/>
          <p:nvPr/>
        </p:nvSpPr>
        <p:spPr>
          <a:xfrm>
            <a:off x="838200" y="2090172"/>
            <a:ext cx="50582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</a:t>
            </a:r>
            <a:r>
              <a:rPr lang="en-US" sz="1400" b="1" dirty="0"/>
              <a:t>Characterize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changes</a:t>
            </a:r>
            <a:r>
              <a:rPr lang="en-US" sz="1400" dirty="0"/>
              <a:t> in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spontaneous activity </a:t>
            </a:r>
            <a:r>
              <a:rPr lang="en-US" sz="1400" dirty="0"/>
              <a:t>of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engrafted layer (LO)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through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functional calcium imaging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Observations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rgbClr val="FF0000"/>
                </a:solidFill>
              </a:rPr>
              <a:t>Initial large, infrequent population events </a:t>
            </a:r>
            <a:r>
              <a:rPr lang="en-US" sz="1400" dirty="0"/>
              <a:t>were seen </a:t>
            </a:r>
            <a:r>
              <a:rPr lang="en-US" sz="1400" b="1" dirty="0">
                <a:solidFill>
                  <a:srgbClr val="FF0000"/>
                </a:solidFill>
              </a:rPr>
              <a:t>around one week </a:t>
            </a:r>
            <a:r>
              <a:rPr lang="en-US" sz="1400" dirty="0"/>
              <a:t>after engraftment</a:t>
            </a:r>
          </a:p>
          <a:p>
            <a:r>
              <a:rPr lang="en-US" sz="1400" dirty="0"/>
              <a:t>   - By</a:t>
            </a:r>
            <a:r>
              <a:rPr lang="en-US" sz="1400" b="1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weeks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population events </a:t>
            </a:r>
            <a:r>
              <a:rPr lang="en-US" sz="1400" dirty="0"/>
              <a:t>became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more frequent </a:t>
            </a:r>
            <a:r>
              <a:rPr lang="en-US" sz="1400" dirty="0"/>
              <a:t>but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less synchronous</a:t>
            </a:r>
            <a:r>
              <a:rPr lang="en-US" sz="1400" dirty="0"/>
              <a:t>,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localized spatial clustering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By</a:t>
            </a:r>
            <a:r>
              <a:rPr lang="en-US" sz="1400" b="1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weeks</a:t>
            </a:r>
            <a:r>
              <a:rPr lang="en-US" sz="1400" dirty="0"/>
              <a:t>, spontaneous activity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resembled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typical cortical activity</a:t>
            </a:r>
            <a:r>
              <a:rPr lang="en-US" sz="1400" dirty="0"/>
              <a:t>,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generally asynchronous calcium signals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apparent spatial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D6AC9-2E55-261A-C7C9-D89731C69A30}"/>
              </a:ext>
            </a:extLst>
          </p:cNvPr>
          <p:cNvSpPr txBox="1"/>
          <p:nvPr/>
        </p:nvSpPr>
        <p:spPr>
          <a:xfrm>
            <a:off x="8885810" y="5831961"/>
            <a:ext cx="28945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Representative</a:t>
            </a:r>
            <a:r>
              <a:rPr lang="zh-CN" altLang="en-US" sz="1500" dirty="0"/>
              <a:t> </a:t>
            </a:r>
            <a:r>
              <a:rPr lang="en-US" altLang="zh-CN" sz="1500" dirty="0"/>
              <a:t>Raster</a:t>
            </a:r>
            <a:r>
              <a:rPr lang="zh-CN" altLang="en-US" sz="1500" dirty="0"/>
              <a:t> </a:t>
            </a:r>
            <a:r>
              <a:rPr lang="en-US" altLang="zh-CN" sz="1500" dirty="0"/>
              <a:t>Plots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Spontaneous</a:t>
            </a:r>
            <a:r>
              <a:rPr lang="zh-CN" altLang="en-US" sz="1500" dirty="0"/>
              <a:t> </a:t>
            </a:r>
            <a:r>
              <a:rPr lang="en-US" altLang="zh-CN" sz="1500" dirty="0"/>
              <a:t>Activity</a:t>
            </a:r>
            <a:r>
              <a:rPr lang="zh-CN" altLang="en-US" sz="1500" dirty="0"/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br>
              <a:rPr lang="en-US" altLang="zh-CN" sz="1500" dirty="0"/>
            </a:br>
            <a:r>
              <a:rPr lang="en-US" altLang="zh-CN" sz="1500" dirty="0"/>
              <a:t>6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31</a:t>
            </a:r>
            <a:r>
              <a:rPr lang="zh-CN" altLang="en-US" sz="1500" dirty="0"/>
              <a:t> </a:t>
            </a:r>
            <a:r>
              <a:rPr lang="en-US" altLang="zh-CN" sz="1500" dirty="0"/>
              <a:t>Days</a:t>
            </a:r>
            <a:r>
              <a:rPr lang="zh-CN" altLang="en-US" sz="1500" dirty="0"/>
              <a:t> </a:t>
            </a:r>
            <a:r>
              <a:rPr lang="en-US" altLang="zh-CN" sz="1500" dirty="0"/>
              <a:t>after</a:t>
            </a:r>
            <a:r>
              <a:rPr lang="zh-CN" altLang="en-US" sz="1500" dirty="0"/>
              <a:t> </a:t>
            </a:r>
            <a:r>
              <a:rPr lang="en-US" altLang="zh-CN" sz="1500" dirty="0"/>
              <a:t>Engraftment</a:t>
            </a:r>
            <a:endParaRPr lang="en-US" sz="15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B26E7E-3ECF-D6B1-4488-DF4FD4114157}"/>
              </a:ext>
            </a:extLst>
          </p:cNvPr>
          <p:cNvGrpSpPr/>
          <p:nvPr/>
        </p:nvGrpSpPr>
        <p:grpSpPr>
          <a:xfrm>
            <a:off x="9018448" y="1135615"/>
            <a:ext cx="2546280" cy="2110680"/>
            <a:chOff x="9018448" y="1135615"/>
            <a:chExt cx="254628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42F623-BACD-4B4E-6529-72B88B36B982}"/>
                    </a:ext>
                  </a:extLst>
                </p14:cNvPr>
                <p14:cNvContentPartPr/>
                <p14:nvPr/>
              </p14:nvContentPartPr>
              <p14:xfrm>
                <a:off x="9018448" y="1277815"/>
                <a:ext cx="587520" cy="19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42F623-BACD-4B4E-6529-72B88B36B9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12328" y="1271695"/>
                  <a:ext cx="599760" cy="19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E90431-5BDA-C8B2-EC12-5E0B4BEC49B4}"/>
                    </a:ext>
                  </a:extLst>
                </p14:cNvPr>
                <p14:cNvContentPartPr/>
                <p14:nvPr/>
              </p14:nvContentPartPr>
              <p14:xfrm>
                <a:off x="10023928" y="1233175"/>
                <a:ext cx="531360" cy="201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E90431-5BDA-C8B2-EC12-5E0B4BEC49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17808" y="1227055"/>
                  <a:ext cx="543600" cy="20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607783-8D72-708D-CFDC-9383006B9A10}"/>
                    </a:ext>
                  </a:extLst>
                </p14:cNvPr>
                <p14:cNvContentPartPr/>
                <p14:nvPr/>
              </p14:nvContentPartPr>
              <p14:xfrm>
                <a:off x="11026888" y="1135615"/>
                <a:ext cx="537840" cy="209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607783-8D72-708D-CFDC-9383006B9A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0768" y="1129495"/>
                  <a:ext cx="550080" cy="21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EEBF77-843C-7A7F-44E2-40B967F3B0FC}"/>
                  </a:ext>
                </a:extLst>
              </p14:cNvPr>
              <p14:cNvContentPartPr/>
              <p14:nvPr/>
            </p14:nvContentPartPr>
            <p14:xfrm>
              <a:off x="9666128" y="3125107"/>
              <a:ext cx="424800" cy="1874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EEBF77-843C-7A7F-44E2-40B967F3B0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0008" y="3118987"/>
                <a:ext cx="437040" cy="18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706721-1D43-67F0-0C72-13EE18E2AA04}"/>
                  </a:ext>
                </a:extLst>
              </p14:cNvPr>
              <p14:cNvContentPartPr/>
              <p14:nvPr/>
            </p14:nvContentPartPr>
            <p14:xfrm>
              <a:off x="9170408" y="3173347"/>
              <a:ext cx="320760" cy="1910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706721-1D43-67F0-0C72-13EE18E2AA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4288" y="3167227"/>
                <a:ext cx="333000" cy="19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32CEE1-625B-8949-7177-F11841798A8F}"/>
                  </a:ext>
                </a:extLst>
              </p14:cNvPr>
              <p14:cNvContentPartPr/>
              <p14:nvPr/>
            </p14:nvContentPartPr>
            <p14:xfrm>
              <a:off x="10436168" y="3117547"/>
              <a:ext cx="269280" cy="183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32CEE1-625B-8949-7177-F11841798A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30048" y="3111427"/>
                <a:ext cx="28152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402E9B-27C8-A53A-6CFE-0C7F82A540C7}"/>
                  </a:ext>
                </a:extLst>
              </p14:cNvPr>
              <p14:cNvContentPartPr/>
              <p14:nvPr/>
            </p14:nvContentPartPr>
            <p14:xfrm>
              <a:off x="10812368" y="3117547"/>
              <a:ext cx="713160" cy="1785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402E9B-27C8-A53A-6CFE-0C7F82A540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06248" y="3111427"/>
                <a:ext cx="72540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75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4F57-EBF9-C620-853A-1CE07BD2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53CBBB9-912E-40BB-2067-50EBB72C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846"/>
          <a:stretch/>
        </p:blipFill>
        <p:spPr>
          <a:xfrm>
            <a:off x="5521398" y="2625572"/>
            <a:ext cx="3520855" cy="30517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C0B56-C735-13C4-49C5-C7F1DFA8C5C0}"/>
              </a:ext>
            </a:extLst>
          </p:cNvPr>
          <p:cNvSpPr txBox="1"/>
          <p:nvPr/>
        </p:nvSpPr>
        <p:spPr>
          <a:xfrm>
            <a:off x="6055773" y="1467264"/>
            <a:ext cx="25975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Cumulative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Fraction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Neurons</a:t>
            </a:r>
            <a:r>
              <a:rPr lang="zh-CN" altLang="en-US" sz="1600" dirty="0"/>
              <a:t> </a:t>
            </a:r>
            <a:r>
              <a:rPr lang="en-US" altLang="zh-CN" sz="1600" dirty="0"/>
              <a:t>Active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Event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/>
              <a:t>(from</a:t>
            </a:r>
            <a:r>
              <a:rPr lang="zh-CN" altLang="en-US" sz="1600" dirty="0"/>
              <a:t> </a:t>
            </a:r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11</a:t>
            </a:r>
            <a:r>
              <a:rPr lang="zh-CN" altLang="en-US" sz="1600" dirty="0"/>
              <a:t> </a:t>
            </a:r>
            <a:r>
              <a:rPr lang="en-US" altLang="zh-CN" sz="1600" dirty="0"/>
              <a:t>mice)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B1E6A-EA8E-CD3F-50CC-377E5DE2CE20}"/>
              </a:ext>
            </a:extLst>
          </p:cNvPr>
          <p:cNvSpPr txBox="1"/>
          <p:nvPr/>
        </p:nvSpPr>
        <p:spPr>
          <a:xfrm>
            <a:off x="997392" y="2090172"/>
            <a:ext cx="43495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</a:t>
            </a:r>
            <a:r>
              <a:rPr lang="en-US" sz="1400" b="1" u="sng" dirty="0"/>
              <a:t>Quantification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Early population events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(first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days)</a:t>
            </a:r>
            <a:r>
              <a:rPr lang="en-US" sz="1400" b="1" dirty="0"/>
              <a:t> </a:t>
            </a:r>
            <a:r>
              <a:rPr lang="en-US" sz="1400" dirty="0"/>
              <a:t>involved a </a:t>
            </a:r>
            <a:r>
              <a:rPr lang="en-US" sz="1400" b="1" dirty="0"/>
              <a:t>large fraction of cells </a:t>
            </a:r>
            <a:r>
              <a:rPr lang="en-US" sz="1400" dirty="0"/>
              <a:t>(</a:t>
            </a:r>
            <a:r>
              <a:rPr lang="en-US" sz="1400" b="1" dirty="0"/>
              <a:t>30-31% active </a:t>
            </a:r>
            <a:r>
              <a:rPr lang="en-US" sz="1400" dirty="0"/>
              <a:t>per event) and </a:t>
            </a:r>
            <a:r>
              <a:rPr lang="en-US" sz="1400" b="1" dirty="0"/>
              <a:t>significantly decreased after 10 days </a:t>
            </a:r>
            <a:r>
              <a:rPr lang="en-US" sz="1400" dirty="0"/>
              <a:t>(</a:t>
            </a:r>
            <a:r>
              <a:rPr lang="en-US" sz="1400" b="1" dirty="0"/>
              <a:t>7-15% active</a:t>
            </a:r>
            <a:r>
              <a:rPr lang="en-US" sz="1400" dirty="0"/>
              <a:t> per event)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Initially</a:t>
            </a:r>
            <a:r>
              <a:rPr lang="en-US" sz="1400" dirty="0"/>
              <a:t>, </a:t>
            </a:r>
            <a:r>
              <a:rPr lang="en-US" sz="1400" b="1" dirty="0"/>
              <a:t>individual neurons </a:t>
            </a:r>
            <a:r>
              <a:rPr lang="en-US" sz="1400" dirty="0"/>
              <a:t>participated in </a:t>
            </a:r>
            <a:r>
              <a:rPr lang="en-US" sz="1400" b="1" dirty="0"/>
              <a:t>most population events </a:t>
            </a:r>
            <a:r>
              <a:rPr lang="en-US" sz="1400" dirty="0"/>
              <a:t>(</a:t>
            </a:r>
            <a:r>
              <a:rPr lang="en-US" sz="1400" b="1" dirty="0"/>
              <a:t>66% of events</a:t>
            </a:r>
            <a:r>
              <a:rPr lang="en-US" sz="1400" dirty="0"/>
              <a:t>), which </a:t>
            </a:r>
            <a:r>
              <a:rPr lang="en-US" sz="1400" b="1" dirty="0"/>
              <a:t>reduced significantly after 10 days </a:t>
            </a:r>
            <a:r>
              <a:rPr lang="en-US" sz="1400" dirty="0"/>
              <a:t>(</a:t>
            </a:r>
            <a:r>
              <a:rPr lang="en-US" sz="1400" b="1" dirty="0"/>
              <a:t>27-34%</a:t>
            </a:r>
            <a:r>
              <a:rPr lang="en-US" sz="1400" dirty="0"/>
              <a:t> of events)</a:t>
            </a:r>
          </a:p>
          <a:p>
            <a:r>
              <a:rPr lang="en-US" sz="1400" dirty="0"/>
              <a:t>   -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transition</a:t>
            </a:r>
            <a:r>
              <a:rPr lang="en-US" sz="1400" b="1" dirty="0"/>
              <a:t> from 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large, infrequent events </a:t>
            </a:r>
            <a:r>
              <a:rPr lang="en-US" sz="1400" b="1" dirty="0">
                <a:highlight>
                  <a:srgbClr val="FFFF00"/>
                </a:highlight>
              </a:rPr>
              <a:t>to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small, rapid events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dirty="0"/>
              <a:t>occurred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12-14 days </a:t>
            </a:r>
            <a:r>
              <a:rPr lang="en-US" sz="1400" dirty="0"/>
              <a:t>after engraftment, similar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changes in the visual cortex </a:t>
            </a:r>
            <a:r>
              <a:rPr lang="en-US" sz="1400" dirty="0"/>
              <a:t>after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sensory experience onset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81D26-6240-F72D-2017-8AD158E54C37}"/>
              </a:ext>
            </a:extLst>
          </p:cNvPr>
          <p:cNvGrpSpPr/>
          <p:nvPr/>
        </p:nvGrpSpPr>
        <p:grpSpPr>
          <a:xfrm>
            <a:off x="8523627" y="2040299"/>
            <a:ext cx="3668373" cy="3534245"/>
            <a:chOff x="2858256" y="4479493"/>
            <a:chExt cx="4246761" cy="4326656"/>
          </a:xfrm>
        </p:grpSpPr>
        <p:pic>
          <p:nvPicPr>
            <p:cNvPr id="9" name="Content Placeholder 4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B5E69BC6-1601-ABA9-B934-8554D8C0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362"/>
            <a:stretch/>
          </p:blipFill>
          <p:spPr>
            <a:xfrm>
              <a:off x="2858256" y="5306201"/>
              <a:ext cx="4246761" cy="3499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E012-F3E8-9C95-50D0-664F400BFF3D}"/>
                </a:ext>
              </a:extLst>
            </p:cNvPr>
            <p:cNvSpPr txBox="1"/>
            <p:nvPr/>
          </p:nvSpPr>
          <p:spPr>
            <a:xfrm>
              <a:off x="3660646" y="4479493"/>
              <a:ext cx="2641980" cy="715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L0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Event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Event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Amplitude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over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Time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66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 descr="A graph of graphing of a graph&#10;&#10;Description automatically generated with medium confidence">
            <a:extLst>
              <a:ext uri="{FF2B5EF4-FFF2-40B4-BE49-F238E27FC236}">
                <a16:creationId xmlns:a16="http://schemas.microsoft.com/office/drawing/2014/main" id="{02D62DB5-E065-488D-654E-A7C7C928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28"/>
          <a:stretch/>
        </p:blipFill>
        <p:spPr>
          <a:xfrm>
            <a:off x="3757372" y="2605710"/>
            <a:ext cx="3784155" cy="3887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8FD60-EE15-14C9-1DE5-21E2FBE0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graph of graphing of a graph&#10;&#10;Description automatically generated with medium confidence">
            <a:extLst>
              <a:ext uri="{FF2B5EF4-FFF2-40B4-BE49-F238E27FC236}">
                <a16:creationId xmlns:a16="http://schemas.microsoft.com/office/drawing/2014/main" id="{9A747B7A-D9B5-ABA5-2C73-7D3FAC4B2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185"/>
          <a:stretch/>
        </p:blipFill>
        <p:spPr>
          <a:xfrm>
            <a:off x="7703419" y="2554337"/>
            <a:ext cx="3449618" cy="367683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16703C-CFCD-3BB7-46A6-75BB6F4E3D66}"/>
                  </a:ext>
                </a:extLst>
              </p14:cNvPr>
              <p14:cNvContentPartPr/>
              <p14:nvPr/>
            </p14:nvContentPartPr>
            <p14:xfrm>
              <a:off x="10224964" y="3609295"/>
              <a:ext cx="929520" cy="41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16703C-CFCD-3BB7-46A6-75BB6F4E3D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844" y="3603175"/>
                <a:ext cx="9417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016691-6B8F-232A-CE9E-E5B1C5B4A85E}"/>
                  </a:ext>
                </a:extLst>
              </p14:cNvPr>
              <p14:cNvContentPartPr/>
              <p14:nvPr/>
            </p14:nvContentPartPr>
            <p14:xfrm rot="17780965">
              <a:off x="10673234" y="3356273"/>
              <a:ext cx="295958" cy="14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016691-6B8F-232A-CE9E-E5B1C5B4A8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7780965">
                <a:off x="10667113" y="3350153"/>
                <a:ext cx="308200" cy="159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E962E9-DC45-C456-EE62-FEFEE7112829}"/>
              </a:ext>
            </a:extLst>
          </p:cNvPr>
          <p:cNvSpPr txBox="1"/>
          <p:nvPr/>
        </p:nvSpPr>
        <p:spPr>
          <a:xfrm>
            <a:off x="9871371" y="2733954"/>
            <a:ext cx="256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</a:t>
            </a:r>
            <a:r>
              <a:rPr lang="zh-CN" altLang="en-US" sz="1400" dirty="0"/>
              <a:t> </a:t>
            </a:r>
            <a:r>
              <a:rPr lang="en-US" altLang="zh-CN" sz="1400" dirty="0"/>
              <a:t>&lt;</a:t>
            </a:r>
            <a:r>
              <a:rPr lang="zh-CN" altLang="en-US" sz="1400" dirty="0"/>
              <a:t> </a:t>
            </a:r>
            <a:r>
              <a:rPr lang="en-US" altLang="zh-CN" sz="1400" dirty="0"/>
              <a:t>0.05,</a:t>
            </a:r>
            <a:r>
              <a:rPr lang="zh-CN" altLang="en-US" sz="1400" dirty="0"/>
              <a:t> </a:t>
            </a:r>
            <a:r>
              <a:rPr lang="en-US" altLang="zh-CN" sz="1400" dirty="0"/>
              <a:t>Kruskal-Willis</a:t>
            </a:r>
            <a:r>
              <a:rPr lang="zh-CN" altLang="en-US" sz="1400" dirty="0"/>
              <a:t> </a:t>
            </a:r>
            <a:r>
              <a:rPr lang="en-US" altLang="zh-CN" sz="1400" dirty="0"/>
              <a:t>Test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Dunn’s</a:t>
            </a:r>
            <a:r>
              <a:rPr lang="zh-CN" altLang="en-US" sz="1400" dirty="0"/>
              <a:t> </a:t>
            </a:r>
            <a:r>
              <a:rPr lang="en-US" altLang="zh-CN" sz="1400" dirty="0"/>
              <a:t>post-hoc</a:t>
            </a:r>
            <a:r>
              <a:rPr lang="zh-CN" altLang="en-US" sz="1400" dirty="0"/>
              <a:t> </a:t>
            </a:r>
            <a:r>
              <a:rPr lang="en-US" altLang="zh-CN" sz="1400" dirty="0"/>
              <a:t>test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138C32-E8C4-2F4E-32DD-923083BC7FB5}"/>
              </a:ext>
            </a:extLst>
          </p:cNvPr>
          <p:cNvSpPr txBox="1"/>
          <p:nvPr/>
        </p:nvSpPr>
        <p:spPr>
          <a:xfrm>
            <a:off x="8349987" y="1908006"/>
            <a:ext cx="2939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Pairwise</a:t>
            </a:r>
            <a:r>
              <a:rPr lang="zh-CN" altLang="en-US" sz="1600" dirty="0"/>
              <a:t> </a:t>
            </a:r>
            <a:r>
              <a:rPr lang="en-US" altLang="zh-CN" sz="1600" dirty="0"/>
              <a:t>Correlation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L0</a:t>
            </a:r>
            <a:r>
              <a:rPr lang="zh-CN" altLang="en-US" sz="1600" dirty="0"/>
              <a:t> </a:t>
            </a:r>
            <a:r>
              <a:rPr lang="en-US" altLang="zh-CN" sz="1600" dirty="0"/>
              <a:t>Neurons</a:t>
            </a:r>
            <a:r>
              <a:rPr lang="zh-CN" altLang="en-US" sz="1600" dirty="0"/>
              <a:t> </a:t>
            </a:r>
            <a:r>
              <a:rPr lang="en-US" altLang="zh-CN" sz="1600" dirty="0"/>
              <a:t>over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15C0C-FCE6-1CC2-C95B-5FEF247A449B}"/>
              </a:ext>
            </a:extLst>
          </p:cNvPr>
          <p:cNvSpPr txBox="1"/>
          <p:nvPr/>
        </p:nvSpPr>
        <p:spPr>
          <a:xfrm>
            <a:off x="683943" y="1908006"/>
            <a:ext cx="26982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4. </a:t>
            </a:r>
            <a:r>
              <a:rPr lang="en-US" sz="1400" b="1" u="sng" dirty="0"/>
              <a:t>Correlation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Significant decrease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in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mean pairwise correlation 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of L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1400" b="1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neurons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by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one month (p=0.0013)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Mean pairwise correlation </a:t>
            </a:r>
            <a:r>
              <a:rPr lang="en-US" sz="1400" dirty="0"/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mature grafts </a:t>
            </a:r>
            <a:r>
              <a:rPr lang="en-US" sz="1400" dirty="0"/>
              <a:t>was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similar to or slightly below</a:t>
            </a:r>
            <a:r>
              <a:rPr lang="en-US" sz="1400" dirty="0"/>
              <a:t> that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spontaneous activity in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1400" dirty="0"/>
              <a:t>(p=0.053)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90BA49-1C9C-96EC-8A89-1DDF9875992C}"/>
              </a:ext>
            </a:extLst>
          </p:cNvPr>
          <p:cNvSpPr txBox="1"/>
          <p:nvPr/>
        </p:nvSpPr>
        <p:spPr>
          <a:xfrm>
            <a:off x="3564698" y="5692950"/>
            <a:ext cx="175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11</a:t>
            </a:r>
            <a:r>
              <a:rPr lang="zh-CN" altLang="en-US" sz="1600" dirty="0"/>
              <a:t> </a:t>
            </a:r>
            <a:r>
              <a:rPr lang="en-US" altLang="zh-CN" sz="1600" dirty="0"/>
              <a:t>mice,</a:t>
            </a:r>
            <a:r>
              <a:rPr lang="zh-CN" altLang="en-US" sz="1600" dirty="0"/>
              <a:t> </a:t>
            </a:r>
            <a:r>
              <a:rPr lang="en-US" altLang="zh-CN" sz="1600" dirty="0"/>
              <a:t>electroporated GCaMP7s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A2CED-574E-E16F-E8DD-8E8C71138873}"/>
              </a:ext>
            </a:extLst>
          </p:cNvPr>
          <p:cNvSpPr txBox="1"/>
          <p:nvPr/>
        </p:nvSpPr>
        <p:spPr>
          <a:xfrm>
            <a:off x="6833551" y="5820617"/>
            <a:ext cx="1754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mice,</a:t>
            </a:r>
            <a:r>
              <a:rPr lang="zh-CN" altLang="en-US" sz="1600" dirty="0"/>
              <a:t> </a:t>
            </a:r>
            <a:r>
              <a:rPr lang="en-US" altLang="zh-CN" sz="1600" dirty="0"/>
              <a:t>viral GCaMP6s,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573C5-5431-21A0-E179-57427F78D46E}"/>
              </a:ext>
            </a:extLst>
          </p:cNvPr>
          <p:cNvSpPr txBox="1"/>
          <p:nvPr/>
        </p:nvSpPr>
        <p:spPr>
          <a:xfrm>
            <a:off x="4910071" y="1460793"/>
            <a:ext cx="23832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Boxplot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Pairwise</a:t>
            </a:r>
            <a:r>
              <a:rPr lang="zh-CN" altLang="en-US" sz="1600" dirty="0"/>
              <a:t> </a:t>
            </a:r>
            <a:r>
              <a:rPr lang="en-US" altLang="zh-CN" sz="1600" dirty="0"/>
              <a:t>Correlation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L0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L2/3</a:t>
            </a:r>
            <a:r>
              <a:rPr lang="zh-CN" altLang="en-US" sz="1600" dirty="0"/>
              <a:t> </a:t>
            </a:r>
            <a:r>
              <a:rPr lang="en-US" altLang="zh-CN" sz="1600" dirty="0"/>
              <a:t>Before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Behavioral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Session</a:t>
            </a:r>
            <a:r>
              <a:rPr lang="zh-CN" altLang="en-US" sz="1600" dirty="0"/>
              <a:t> </a:t>
            </a:r>
            <a:r>
              <a:rPr lang="en-US" altLang="zh-CN" sz="1600" dirty="0"/>
              <a:t>(p=0.053,</a:t>
            </a:r>
            <a:r>
              <a:rPr lang="zh-CN" altLang="en-US" sz="1600" dirty="0"/>
              <a:t> </a:t>
            </a:r>
            <a:r>
              <a:rPr lang="en-US" altLang="zh-CN" sz="1600" dirty="0"/>
              <a:t>2-sided</a:t>
            </a:r>
            <a:r>
              <a:rPr lang="zh-CN" altLang="en-US" sz="1600" dirty="0"/>
              <a:t> </a:t>
            </a:r>
            <a:r>
              <a:rPr lang="en-US" altLang="zh-CN" sz="1600" dirty="0"/>
              <a:t>t-test)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95B249E-95F6-478F-D5B2-539BBAF88C5B}"/>
                  </a:ext>
                </a:extLst>
              </p14:cNvPr>
              <p14:cNvContentPartPr/>
              <p14:nvPr/>
            </p14:nvContentPartPr>
            <p14:xfrm>
              <a:off x="4910071" y="5882170"/>
              <a:ext cx="306360" cy="3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95B249E-95F6-478F-D5B2-539BBAF88C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3951" y="5876050"/>
                <a:ext cx="318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86F5EE5-2027-1568-5C21-FA6B2822EF6B}"/>
                  </a:ext>
                </a:extLst>
              </p14:cNvPr>
              <p14:cNvContentPartPr/>
              <p14:nvPr/>
            </p14:nvContentPartPr>
            <p14:xfrm>
              <a:off x="6833551" y="5703610"/>
              <a:ext cx="277560" cy="91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86F5EE5-2027-1568-5C21-FA6B2822EF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27431" y="5697490"/>
                <a:ext cx="28980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62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E230-E450-7809-1B59-5D837F45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BMI</a:t>
            </a:r>
            <a:r>
              <a:rPr lang="zh-CN" altLang="en-US" sz="3600" dirty="0"/>
              <a:t> </a:t>
            </a:r>
            <a:r>
              <a:rPr lang="en-US" altLang="zh-CN" sz="3600" dirty="0"/>
              <a:t>Morphology</a:t>
            </a:r>
            <a:endParaRPr lang="en-US" sz="3600" dirty="0"/>
          </a:p>
        </p:txBody>
      </p:sp>
      <p:pic>
        <p:nvPicPr>
          <p:cNvPr id="5" name="Content Placeholder 4" descr="A close-up of a lightening&#10;&#10;Description automatically generated">
            <a:extLst>
              <a:ext uri="{FF2B5EF4-FFF2-40B4-BE49-F238E27FC236}">
                <a16:creationId xmlns:a16="http://schemas.microsoft.com/office/drawing/2014/main" id="{35A63AFD-B24D-3DE0-9092-8A6EEEFB3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42" y="1565566"/>
            <a:ext cx="1431106" cy="4351338"/>
          </a:xfrm>
        </p:spPr>
      </p:pic>
      <p:pic>
        <p:nvPicPr>
          <p:cNvPr id="3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76DFCE7D-60E8-7227-0A29-101FA2AC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68" y="1565566"/>
            <a:ext cx="2801372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207B7-BC34-FA10-F336-FC123D9EB38B}"/>
              </a:ext>
            </a:extLst>
          </p:cNvPr>
          <p:cNvSpPr txBox="1"/>
          <p:nvPr/>
        </p:nvSpPr>
        <p:spPr>
          <a:xfrm>
            <a:off x="755162" y="1731143"/>
            <a:ext cx="48133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Assess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morphology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engrafted L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r>
              <a:rPr lang="en-US" sz="1400" b="1" dirty="0"/>
              <a:t> </a:t>
            </a:r>
            <a:r>
              <a:rPr lang="en-US" sz="1400" dirty="0"/>
              <a:t>during development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Method</a:t>
            </a:r>
            <a:r>
              <a:rPr lang="en-US" sz="1400" dirty="0"/>
              <a:t>:</a:t>
            </a:r>
          </a:p>
          <a:p>
            <a:r>
              <a:rPr lang="en-US" sz="1400" dirty="0"/>
              <a:t>   </a:t>
            </a:r>
            <a:r>
              <a:rPr lang="en-US" sz="1400" b="1" dirty="0"/>
              <a:t>- Sparsely labeled neurons </a:t>
            </a:r>
            <a:r>
              <a:rPr lang="en-US" sz="1400" dirty="0"/>
              <a:t>with </a:t>
            </a:r>
            <a:r>
              <a:rPr lang="en-US" sz="1400" b="1" dirty="0"/>
              <a:t>mRuby3</a:t>
            </a:r>
            <a:r>
              <a:rPr lang="en-US" sz="1400" dirty="0"/>
              <a:t> to </a:t>
            </a:r>
            <a:r>
              <a:rPr lang="en-US" sz="1400" b="1" dirty="0"/>
              <a:t>visualize neurites </a:t>
            </a:r>
            <a:r>
              <a:rPr lang="en-US" sz="1400" dirty="0"/>
              <a:t>using </a:t>
            </a:r>
            <a:r>
              <a:rPr lang="en-US" sz="1400" b="1" dirty="0"/>
              <a:t>2P imaging</a:t>
            </a:r>
          </a:p>
          <a:p>
            <a:endParaRPr lang="en-US" sz="1400" dirty="0"/>
          </a:p>
          <a:p>
            <a:r>
              <a:rPr lang="en-US" sz="1400" dirty="0"/>
              <a:t>3. </a:t>
            </a:r>
            <a:r>
              <a:rPr lang="en-US" sz="1400" b="1" u="sng" dirty="0"/>
              <a:t>Observations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Neurons</a:t>
            </a:r>
            <a:r>
              <a:rPr lang="en-US" sz="1400" dirty="0"/>
              <a:t> began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extending processes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days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/>
              <a:t>after engraftment</a:t>
            </a:r>
          </a:p>
          <a:p>
            <a:r>
              <a:rPr lang="en-US" sz="1400" dirty="0"/>
              <a:t>   - </a:t>
            </a:r>
            <a:r>
              <a:rPr lang="en-US" sz="1400" b="1" dirty="0" err="1"/>
              <a:t>Sholl</a:t>
            </a:r>
            <a:r>
              <a:rPr lang="en-US" sz="1400" b="1" dirty="0"/>
              <a:t> analysis</a:t>
            </a:r>
            <a:r>
              <a:rPr lang="en-US" sz="1400" dirty="0"/>
              <a:t> </a:t>
            </a:r>
            <a:r>
              <a:rPr lang="en-US" altLang="zh-CN" sz="1400" dirty="0"/>
              <a:t>-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increasing complexity </a:t>
            </a:r>
            <a:r>
              <a:rPr lang="en-US" sz="1400" dirty="0"/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dendritic and axonal arbors</a:t>
            </a:r>
            <a:r>
              <a:rPr lang="en-US" sz="1400" dirty="0"/>
              <a:t>, which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stabilized by two weeks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preceding</a:t>
            </a:r>
            <a:r>
              <a:rPr lang="en-US" sz="1400" dirty="0"/>
              <a:t>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maturation of firing patterns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Conclusion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Engrafted L</a:t>
            </a:r>
            <a:r>
              <a:rPr lang="en-US" altLang="zh-CN" sz="1400" dirty="0"/>
              <a:t>0</a:t>
            </a:r>
            <a:r>
              <a:rPr lang="en-US" sz="1400" dirty="0"/>
              <a:t> neurons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survived transplantation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extended neuronal arbors</a:t>
            </a:r>
            <a:r>
              <a:rPr lang="en-US" sz="1400" dirty="0"/>
              <a:t>, 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underwent developmental changes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synchronous waves to decorrelated activity resembling endogenous cortical activity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CC93DF-272B-17C4-7D65-B99616E7A989}"/>
              </a:ext>
            </a:extLst>
          </p:cNvPr>
          <p:cNvGrpSpPr/>
          <p:nvPr/>
        </p:nvGrpSpPr>
        <p:grpSpPr>
          <a:xfrm>
            <a:off x="6478345" y="3441555"/>
            <a:ext cx="476640" cy="258480"/>
            <a:chOff x="6072343" y="3566677"/>
            <a:chExt cx="4766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061316-825D-9B90-5EA6-F277BA047A0A}"/>
                    </a:ext>
                  </a:extLst>
                </p14:cNvPr>
                <p14:cNvContentPartPr/>
                <p14:nvPr/>
              </p14:nvContentPartPr>
              <p14:xfrm>
                <a:off x="6072343" y="3566677"/>
                <a:ext cx="165240" cy="21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061316-825D-9B90-5EA6-F277BA047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6223" y="3560557"/>
                  <a:ext cx="177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262AF4-18D5-7B84-B261-D428CB5958D9}"/>
                    </a:ext>
                  </a:extLst>
                </p14:cNvPr>
                <p14:cNvContentPartPr/>
                <p14:nvPr/>
              </p14:nvContentPartPr>
              <p14:xfrm>
                <a:off x="6326863" y="3682237"/>
                <a:ext cx="83160" cy="10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262AF4-18D5-7B84-B261-D428CB5958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20743" y="3676117"/>
                  <a:ext cx="9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DE2297-A2B6-B915-BAAF-641CE20D97B7}"/>
                    </a:ext>
                  </a:extLst>
                </p14:cNvPr>
                <p14:cNvContentPartPr/>
                <p14:nvPr/>
              </p14:nvContentPartPr>
              <p14:xfrm>
                <a:off x="6468703" y="3571357"/>
                <a:ext cx="80280" cy="25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DE2297-A2B6-B915-BAAF-641CE20D97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2583" y="3565237"/>
                  <a:ext cx="9252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AC60D0-C786-6230-7B67-0C09127A5435}"/>
              </a:ext>
            </a:extLst>
          </p:cNvPr>
          <p:cNvGrpSpPr/>
          <p:nvPr/>
        </p:nvGrpSpPr>
        <p:grpSpPr>
          <a:xfrm>
            <a:off x="6458185" y="4872915"/>
            <a:ext cx="488880" cy="294840"/>
            <a:chOff x="6052183" y="4998037"/>
            <a:chExt cx="4888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CA2B27-6F09-0164-4304-D8114F419A17}"/>
                    </a:ext>
                  </a:extLst>
                </p14:cNvPr>
                <p14:cNvContentPartPr/>
                <p14:nvPr/>
              </p14:nvContentPartPr>
              <p14:xfrm>
                <a:off x="6052183" y="5009557"/>
                <a:ext cx="120960" cy="22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CA2B27-6F09-0164-4304-D8114F419A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46063" y="5003437"/>
                  <a:ext cx="133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31632C-BECD-DAD3-B91A-20BFB7095289}"/>
                    </a:ext>
                  </a:extLst>
                </p14:cNvPr>
                <p14:cNvContentPartPr/>
                <p14:nvPr/>
              </p14:nvContentPartPr>
              <p14:xfrm>
                <a:off x="6243703" y="5130517"/>
                <a:ext cx="132840" cy="9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31632C-BECD-DAD3-B91A-20BFB70952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7583" y="5124397"/>
                  <a:ext cx="145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E0949A-AB34-A9FE-B3B0-C00F49E1647B}"/>
                    </a:ext>
                  </a:extLst>
                </p14:cNvPr>
                <p14:cNvContentPartPr/>
                <p14:nvPr/>
              </p14:nvContentPartPr>
              <p14:xfrm>
                <a:off x="6440623" y="4998037"/>
                <a:ext cx="100440" cy="29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E0949A-AB34-A9FE-B3B0-C00F49E164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4503" y="4991917"/>
                  <a:ext cx="1126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0A3086-2EC5-A913-8036-DAC8E0DF5686}"/>
              </a:ext>
            </a:extLst>
          </p:cNvPr>
          <p:cNvGrpSpPr/>
          <p:nvPr/>
        </p:nvGrpSpPr>
        <p:grpSpPr>
          <a:xfrm>
            <a:off x="6553585" y="2225835"/>
            <a:ext cx="440640" cy="239760"/>
            <a:chOff x="6147583" y="2350957"/>
            <a:chExt cx="4406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9856ED-032F-C7C2-B8AA-5ACBB06297F4}"/>
                    </a:ext>
                  </a:extLst>
                </p14:cNvPr>
                <p14:cNvContentPartPr/>
                <p14:nvPr/>
              </p14:nvContentPartPr>
              <p14:xfrm>
                <a:off x="6147583" y="2350957"/>
                <a:ext cx="36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9856ED-032F-C7C2-B8AA-5ACBB06297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41463" y="2344837"/>
                  <a:ext cx="12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207716-CE9D-501A-1F71-25C2715D26FF}"/>
                    </a:ext>
                  </a:extLst>
                </p14:cNvPr>
                <p14:cNvContentPartPr/>
                <p14:nvPr/>
              </p14:nvContentPartPr>
              <p14:xfrm>
                <a:off x="6251263" y="2439157"/>
                <a:ext cx="167400" cy="13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207716-CE9D-501A-1F71-25C2715D26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45143" y="2433037"/>
                  <a:ext cx="17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8D6C5A-FA9E-6B7F-B118-160332B8C5E9}"/>
                    </a:ext>
                  </a:extLst>
                </p14:cNvPr>
                <p14:cNvContentPartPr/>
                <p14:nvPr/>
              </p14:nvContentPartPr>
              <p14:xfrm>
                <a:off x="6461143" y="2385877"/>
                <a:ext cx="127080" cy="20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8D6C5A-FA9E-6B7F-B118-160332B8C5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5023" y="2379757"/>
                  <a:ext cx="1393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19E07C-BE6B-D948-0177-823EC6D3CAC1}"/>
              </a:ext>
            </a:extLst>
          </p:cNvPr>
          <p:cNvGrpSpPr/>
          <p:nvPr/>
        </p:nvGrpSpPr>
        <p:grpSpPr>
          <a:xfrm>
            <a:off x="6096000" y="1238114"/>
            <a:ext cx="1240250" cy="410821"/>
            <a:chOff x="5905663" y="1357357"/>
            <a:chExt cx="1240250" cy="4108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29BCB4-1C2B-381E-2FBA-C6D3AAE40B69}"/>
                    </a:ext>
                  </a:extLst>
                </p14:cNvPr>
                <p14:cNvContentPartPr/>
                <p14:nvPr/>
              </p14:nvContentPartPr>
              <p14:xfrm>
                <a:off x="5930503" y="1372837"/>
                <a:ext cx="56520" cy="15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29BCB4-1C2B-381E-2FBA-C6D3AAE40B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4383" y="1366717"/>
                  <a:ext cx="68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7EC192-F7F2-9497-C8A8-35E97DB7FE88}"/>
                    </a:ext>
                  </a:extLst>
                </p14:cNvPr>
                <p14:cNvContentPartPr/>
                <p14:nvPr/>
              </p14:nvContentPartPr>
              <p14:xfrm>
                <a:off x="6039943" y="144303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7EC192-F7F2-9497-C8A8-35E97DB7FE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3823" y="143691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A7B76-BF41-AE08-C949-6DC05A5C315F}"/>
                    </a:ext>
                  </a:extLst>
                </p14:cNvPr>
                <p14:cNvContentPartPr/>
                <p14:nvPr/>
              </p14:nvContentPartPr>
              <p14:xfrm>
                <a:off x="5985943" y="1443037"/>
                <a:ext cx="9360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A7B76-BF41-AE08-C949-6DC05A5C31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79823" y="1436917"/>
                  <a:ext cx="105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B1972E-DCD3-442F-5C33-5143864C2986}"/>
                    </a:ext>
                  </a:extLst>
                </p14:cNvPr>
                <p14:cNvContentPartPr/>
                <p14:nvPr/>
              </p14:nvContentPartPr>
              <p14:xfrm>
                <a:off x="6106903" y="1443757"/>
                <a:ext cx="67680" cy="7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B1972E-DCD3-442F-5C33-5143864C29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00783" y="1437637"/>
                  <a:ext cx="79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ADC306-3F5D-79E2-AC51-5FBFF5B7FA6A}"/>
                    </a:ext>
                  </a:extLst>
                </p14:cNvPr>
                <p14:cNvContentPartPr/>
                <p14:nvPr/>
              </p14:nvContentPartPr>
              <p14:xfrm>
                <a:off x="6202663" y="1432957"/>
                <a:ext cx="8388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ADC306-3F5D-79E2-AC51-5FBFF5B7FA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6543" y="1426837"/>
                  <a:ext cx="96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BD0DE3-C476-FABB-DF9D-1B747760EAB8}"/>
                    </a:ext>
                  </a:extLst>
                </p14:cNvPr>
                <p14:cNvContentPartPr/>
                <p14:nvPr/>
              </p14:nvContentPartPr>
              <p14:xfrm>
                <a:off x="6245863" y="1357357"/>
                <a:ext cx="6480" cy="19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BD0DE3-C476-FABB-DF9D-1B747760E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39743" y="1351237"/>
                  <a:ext cx="1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6F59CF-D21E-6562-7979-78B1BCAC4A06}"/>
                    </a:ext>
                  </a:extLst>
                </p14:cNvPr>
                <p14:cNvContentPartPr/>
                <p14:nvPr/>
              </p14:nvContentPartPr>
              <p14:xfrm>
                <a:off x="6330823" y="1473637"/>
                <a:ext cx="9720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6F59CF-D21E-6562-7979-78B1BCAC4A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24703" y="1467517"/>
                  <a:ext cx="109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BEA3A3-0D76-B475-D657-D88984E28EB4}"/>
                    </a:ext>
                  </a:extLst>
                </p14:cNvPr>
                <p14:cNvContentPartPr/>
                <p14:nvPr/>
              </p14:nvContentPartPr>
              <p14:xfrm>
                <a:off x="5905663" y="1620517"/>
                <a:ext cx="11700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BEA3A3-0D76-B475-D657-D88984E28E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9543" y="1614397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CF3E0C-A92F-644E-20D4-5B0E8F2B8CCC}"/>
                    </a:ext>
                  </a:extLst>
                </p14:cNvPr>
                <p14:cNvContentPartPr/>
                <p14:nvPr/>
              </p14:nvContentPartPr>
              <p14:xfrm>
                <a:off x="5930863" y="1682797"/>
                <a:ext cx="7704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CF3E0C-A92F-644E-20D4-5B0E8F2B8C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4743" y="1676677"/>
                  <a:ext cx="89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C7B808-6C19-4FD0-6ED1-40A94BC6AE6B}"/>
                    </a:ext>
                  </a:extLst>
                </p14:cNvPr>
                <p14:cNvContentPartPr/>
                <p14:nvPr/>
              </p14:nvContentPartPr>
              <p14:xfrm>
                <a:off x="6051554" y="1665938"/>
                <a:ext cx="71640" cy="7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C7B808-6C19-4FD0-6ED1-40A94BC6AE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45434" y="1659818"/>
                  <a:ext cx="83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69DBAF-1951-E2D7-D8F3-1858490EBFE2}"/>
                    </a:ext>
                  </a:extLst>
                </p14:cNvPr>
                <p14:cNvContentPartPr/>
                <p14:nvPr/>
              </p14:nvContentPartPr>
              <p14:xfrm>
                <a:off x="6151274" y="1650818"/>
                <a:ext cx="87840" cy="11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69DBAF-1951-E2D7-D8F3-1858490EBF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45154" y="1644698"/>
                  <a:ext cx="100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DB9EAE-E39E-E3AF-42A1-820954D778E4}"/>
                    </a:ext>
                  </a:extLst>
                </p14:cNvPr>
                <p14:cNvContentPartPr/>
                <p14:nvPr/>
              </p14:nvContentPartPr>
              <p14:xfrm>
                <a:off x="6275474" y="1653338"/>
                <a:ext cx="5472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DB9EAE-E39E-E3AF-42A1-820954D778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9354" y="1647218"/>
                  <a:ext cx="66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7EE94B-2E12-5029-4587-D347FB686225}"/>
                    </a:ext>
                  </a:extLst>
                </p14:cNvPr>
                <p14:cNvContentPartPr/>
                <p14:nvPr/>
              </p14:nvContentPartPr>
              <p14:xfrm>
                <a:off x="6357914" y="1652618"/>
                <a:ext cx="75240" cy="7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7EE94B-2E12-5029-4587-D347FB6862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51794" y="1646498"/>
                  <a:ext cx="8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5450F5-1331-BEA1-3460-E06735FF3ECD}"/>
                    </a:ext>
                  </a:extLst>
                </p14:cNvPr>
                <p14:cNvContentPartPr/>
                <p14:nvPr/>
              </p14:nvContentPartPr>
              <p14:xfrm>
                <a:off x="6483914" y="1569098"/>
                <a:ext cx="60120" cy="17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5450F5-1331-BEA1-3460-E06735FF3E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7794" y="1562978"/>
                  <a:ext cx="72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D05CB0-7A4A-33B2-022B-179F83A9EB88}"/>
                    </a:ext>
                  </a:extLst>
                </p14:cNvPr>
                <p14:cNvContentPartPr/>
                <p14:nvPr/>
              </p14:nvContentPartPr>
              <p14:xfrm>
                <a:off x="6460874" y="1672058"/>
                <a:ext cx="69840" cy="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D05CB0-7A4A-33B2-022B-179F83A9EB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4754" y="1665938"/>
                  <a:ext cx="820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50CCB6-9334-E581-37A1-717E10B3B181}"/>
                    </a:ext>
                  </a:extLst>
                </p14:cNvPr>
                <p14:cNvContentPartPr/>
                <p14:nvPr/>
              </p14:nvContentPartPr>
              <p14:xfrm>
                <a:off x="6591914" y="1569818"/>
                <a:ext cx="1440" cy="17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50CCB6-9334-E581-37A1-717E10B3B1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5794" y="1563698"/>
                  <a:ext cx="1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FEC025-ACC9-B19E-A66A-C54C369E5E0E}"/>
                    </a:ext>
                  </a:extLst>
                </p14:cNvPr>
                <p14:cNvContentPartPr/>
                <p14:nvPr/>
              </p14:nvContentPartPr>
              <p14:xfrm>
                <a:off x="6553754" y="1650098"/>
                <a:ext cx="860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FEC025-ACC9-B19E-A66A-C54C369E5E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47634" y="1643978"/>
                  <a:ext cx="98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8AC1FD-7C16-A356-1206-15FE88CF09D6}"/>
                    </a:ext>
                  </a:extLst>
                </p14:cNvPr>
                <p14:cNvContentPartPr/>
                <p14:nvPr/>
              </p14:nvContentPartPr>
              <p14:xfrm>
                <a:off x="6688353" y="1632818"/>
                <a:ext cx="122400" cy="8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8AC1FD-7C16-A356-1206-15FE88CF09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82233" y="1626698"/>
                  <a:ext cx="134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220E3B-4077-077C-A94B-90F388540C3F}"/>
                    </a:ext>
                  </a:extLst>
                </p14:cNvPr>
                <p14:cNvContentPartPr/>
                <p14:nvPr/>
              </p14:nvContentPartPr>
              <p14:xfrm>
                <a:off x="6847473" y="1625618"/>
                <a:ext cx="79560" cy="9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220E3B-4077-077C-A94B-90F388540C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1353" y="1619498"/>
                  <a:ext cx="91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486F9F-4670-3DBD-C2DE-CFE79EC31B9E}"/>
                    </a:ext>
                  </a:extLst>
                </p14:cNvPr>
                <p14:cNvContentPartPr/>
                <p14:nvPr/>
              </p14:nvContentPartPr>
              <p14:xfrm>
                <a:off x="6953673" y="1632098"/>
                <a:ext cx="65160" cy="7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486F9F-4670-3DBD-C2DE-CFE79EC31B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7553" y="1625978"/>
                  <a:ext cx="77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B49FDF-3B4E-57CA-3E31-0F2524F5E9D5}"/>
                    </a:ext>
                  </a:extLst>
                </p14:cNvPr>
                <p14:cNvContentPartPr/>
                <p14:nvPr/>
              </p14:nvContentPartPr>
              <p14:xfrm>
                <a:off x="7055553" y="1537418"/>
                <a:ext cx="9720" cy="172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B49FDF-3B4E-57CA-3E31-0F2524F5E9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49433" y="1531298"/>
                  <a:ext cx="2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50F983-7F1D-F6CD-5DB4-CDAD696B38C6}"/>
                    </a:ext>
                  </a:extLst>
                </p14:cNvPr>
                <p14:cNvContentPartPr/>
                <p14:nvPr/>
              </p14:nvContentPartPr>
              <p14:xfrm>
                <a:off x="7014873" y="1618058"/>
                <a:ext cx="131040" cy="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50F983-7F1D-F6CD-5DB4-CDAD696B38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8753" y="1611938"/>
                  <a:ext cx="143280" cy="1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652DC7-1332-83D8-CBF2-9F938A5DE20B}"/>
              </a:ext>
            </a:extLst>
          </p:cNvPr>
          <p:cNvSpPr txBox="1"/>
          <p:nvPr/>
        </p:nvSpPr>
        <p:spPr>
          <a:xfrm>
            <a:off x="6589808" y="5994386"/>
            <a:ext cx="23105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/>
              <a:t>Maximal</a:t>
            </a:r>
            <a:r>
              <a:rPr lang="zh-CN" altLang="en-US" sz="1300" dirty="0"/>
              <a:t> </a:t>
            </a:r>
            <a:r>
              <a:rPr lang="en-US" altLang="zh-CN" sz="1300" dirty="0"/>
              <a:t>intensity</a:t>
            </a:r>
            <a:r>
              <a:rPr lang="zh-CN" altLang="en-US" sz="1300" dirty="0"/>
              <a:t> </a:t>
            </a:r>
            <a:r>
              <a:rPr lang="en-US" altLang="zh-CN" sz="1300" dirty="0"/>
              <a:t>projections</a:t>
            </a:r>
            <a:r>
              <a:rPr lang="zh-CN" altLang="en-US" sz="1300" dirty="0"/>
              <a:t> </a:t>
            </a:r>
            <a:r>
              <a:rPr lang="en-US" altLang="zh-CN" sz="1300" dirty="0"/>
              <a:t>of example neurons labeled with mRuby3</a:t>
            </a:r>
            <a:endParaRPr lang="en-US" sz="13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0518A8-BBF1-DF01-CC42-0D0416107E8A}"/>
              </a:ext>
            </a:extLst>
          </p:cNvPr>
          <p:cNvSpPr txBox="1"/>
          <p:nvPr/>
        </p:nvSpPr>
        <p:spPr>
          <a:xfrm>
            <a:off x="9598114" y="928657"/>
            <a:ext cx="18506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 err="1"/>
              <a:t>Sholl</a:t>
            </a:r>
            <a:r>
              <a:rPr lang="en-US" sz="1300" dirty="0"/>
              <a:t> analysis of traced dendritic arbors from engrafted neurons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EA8D8-220F-57B9-A637-9F6F78C6C3C8}"/>
              </a:ext>
            </a:extLst>
          </p:cNvPr>
          <p:cNvSpPr txBox="1"/>
          <p:nvPr/>
        </p:nvSpPr>
        <p:spPr>
          <a:xfrm>
            <a:off x="9211932" y="5894358"/>
            <a:ext cx="24604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/>
              <a:t>D</a:t>
            </a:r>
            <a:r>
              <a:rPr lang="en-US" sz="1300" dirty="0"/>
              <a:t>epth-coded maximal intensity projection of a zoomed</a:t>
            </a:r>
            <a:r>
              <a:rPr lang="en-US" altLang="zh-CN" sz="1300" dirty="0"/>
              <a:t>-</a:t>
            </a:r>
            <a:r>
              <a:rPr lang="en-US" sz="1300" dirty="0"/>
              <a:t>out field of view </a:t>
            </a:r>
            <a:r>
              <a:rPr lang="en-US" altLang="zh-CN" sz="1300" dirty="0"/>
              <a:t>from</a:t>
            </a:r>
            <a:r>
              <a:rPr lang="zh-CN" altLang="en-US" sz="1300" dirty="0"/>
              <a:t> </a:t>
            </a:r>
            <a:r>
              <a:rPr lang="en-US" altLang="zh-CN" sz="1300" dirty="0"/>
              <a:t>a</a:t>
            </a:r>
            <a:r>
              <a:rPr lang="zh-CN" altLang="en-US" sz="1300" dirty="0"/>
              <a:t> </a:t>
            </a:r>
            <a:r>
              <a:rPr lang="en-US" sz="1300" dirty="0"/>
              <a:t>mouse 4 weeks after engraftment.</a:t>
            </a:r>
          </a:p>
        </p:txBody>
      </p:sp>
    </p:spTree>
    <p:extLst>
      <p:ext uri="{BB962C8B-B14F-4D97-AF65-F5344CB8AC3E}">
        <p14:creationId xmlns:p14="http://schemas.microsoft.com/office/powerpoint/2010/main" val="303246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0AD3-0A12-A8AC-45E4-9FCCF84E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pic>
        <p:nvPicPr>
          <p:cNvPr id="5" name="Content Placeholder 4" descr="A diagram of a mouse with a sound wave&#10;&#10;Description automatically generated with medium confidence">
            <a:extLst>
              <a:ext uri="{FF2B5EF4-FFF2-40B4-BE49-F238E27FC236}">
                <a16:creationId xmlns:a16="http://schemas.microsoft.com/office/drawing/2014/main" id="{1E3CB3FF-090D-7C37-1A5A-A54504FB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" b="45371"/>
          <a:stretch/>
        </p:blipFill>
        <p:spPr>
          <a:xfrm>
            <a:off x="5740810" y="1753942"/>
            <a:ext cx="3072990" cy="22579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662D0-9CAA-83F3-F204-2922DAB953DC}"/>
              </a:ext>
            </a:extLst>
          </p:cNvPr>
          <p:cNvSpPr txBox="1"/>
          <p:nvPr/>
        </p:nvSpPr>
        <p:spPr>
          <a:xfrm>
            <a:off x="6442705" y="4076836"/>
            <a:ext cx="47421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u="sng" dirty="0"/>
              <a:t>O</a:t>
            </a:r>
            <a:r>
              <a:rPr lang="en-US" sz="1200" b="1" u="sng" dirty="0"/>
              <a:t>ptical B</a:t>
            </a:r>
            <a:r>
              <a:rPr lang="en-US" altLang="zh-CN" sz="1200" b="1" u="sng" dirty="0"/>
              <a:t>C</a:t>
            </a:r>
            <a:r>
              <a:rPr lang="en-US" sz="1200" b="1" u="sng" dirty="0"/>
              <a:t>I task</a:t>
            </a:r>
            <a:r>
              <a:rPr lang="en-US" altLang="zh-CN" sz="12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sz="1200" b="1" dirty="0"/>
              <a:t>C</a:t>
            </a:r>
            <a:r>
              <a:rPr lang="en-US" sz="1200" b="1" dirty="0"/>
              <a:t>alcium signals from L</a:t>
            </a:r>
            <a:r>
              <a:rPr lang="en-US" altLang="zh-CN" sz="1200" b="1" dirty="0"/>
              <a:t>0</a:t>
            </a:r>
            <a:r>
              <a:rPr lang="en-US" sz="1200" b="1" dirty="0"/>
              <a:t> </a:t>
            </a:r>
            <a:r>
              <a:rPr lang="en-US" sz="1200" dirty="0"/>
              <a:t>are transformed into a </a:t>
            </a:r>
            <a:r>
              <a:rPr lang="en-US" sz="1200" b="1" dirty="0"/>
              <a:t>neural cursor </a:t>
            </a:r>
            <a:r>
              <a:rPr lang="en-US" altLang="zh-CN" sz="1200" dirty="0"/>
              <a:t>-</a:t>
            </a:r>
            <a:r>
              <a:rPr lang="zh-CN" altLang="en-US" sz="1200" dirty="0"/>
              <a:t> </a:t>
            </a:r>
            <a:r>
              <a:rPr lang="en-US" sz="1200" b="1" dirty="0"/>
              <a:t>tone played back </a:t>
            </a:r>
            <a:r>
              <a:rPr lang="en-US" sz="1200" dirty="0"/>
              <a:t>to the animal</a:t>
            </a:r>
          </a:p>
          <a:p>
            <a:pPr marL="285750" indent="-285750">
              <a:buFontTx/>
              <a:buChar char="-"/>
            </a:pPr>
            <a:r>
              <a:rPr lang="en-US" altLang="zh-CN" sz="1200" b="1" dirty="0"/>
              <a:t>W</a:t>
            </a:r>
            <a:r>
              <a:rPr lang="en-US" sz="1200" b="1" dirty="0"/>
              <a:t>ater reward </a:t>
            </a:r>
            <a:r>
              <a:rPr lang="en-US" sz="1200" dirty="0"/>
              <a:t>is</a:t>
            </a:r>
            <a:r>
              <a:rPr lang="en-US" sz="1200" b="1" dirty="0"/>
              <a:t> </a:t>
            </a:r>
            <a:r>
              <a:rPr lang="en-US" sz="1200" dirty="0"/>
              <a:t>administered when the </a:t>
            </a:r>
            <a:r>
              <a:rPr lang="en-US" sz="1200" b="1" dirty="0"/>
              <a:t>cursor hits a threshold level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within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seconds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(“hit”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trial</a:t>
            </a:r>
            <a:r>
              <a:rPr lang="en-US" altLang="zh-CN" sz="1200" dirty="0"/>
              <a:t>)</a:t>
            </a:r>
            <a:r>
              <a:rPr lang="zh-CN" altLang="en-US" sz="1200" dirty="0"/>
              <a:t> </a:t>
            </a:r>
            <a:endParaRPr lang="en-US" sz="1200" b="1" dirty="0"/>
          </a:p>
          <a:p>
            <a:pPr marL="285750" indent="-285750">
              <a:buFontTx/>
              <a:buChar char="-"/>
            </a:pPr>
            <a:r>
              <a:rPr lang="en-US" altLang="zh-CN" sz="1200" dirty="0"/>
              <a:t>M</a:t>
            </a:r>
            <a:r>
              <a:rPr lang="en-US" sz="1200" dirty="0"/>
              <a:t>agenta circles </a:t>
            </a:r>
            <a:r>
              <a:rPr lang="en-US" altLang="zh-CN" sz="1200" dirty="0"/>
              <a:t>–</a:t>
            </a:r>
            <a:r>
              <a:rPr lang="en-US" sz="1200" dirty="0"/>
              <a:t> </a:t>
            </a:r>
            <a:r>
              <a:rPr lang="en-US" sz="1200" b="1" dirty="0"/>
              <a:t>E</a:t>
            </a:r>
            <a:r>
              <a:rPr lang="en-US" altLang="zh-CN" sz="1200" b="1" dirty="0"/>
              <a:t>1</a:t>
            </a:r>
            <a:r>
              <a:rPr lang="en-US" sz="1200" dirty="0"/>
              <a:t> ensemble neurons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altLang="zh-CN" sz="1200" b="1" dirty="0"/>
              <a:t>go</a:t>
            </a:r>
            <a:r>
              <a:rPr lang="en-US" altLang="zh-CN" sz="1200" dirty="0"/>
              <a:t>)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altLang="zh-CN" sz="1200" dirty="0"/>
              <a:t>G</a:t>
            </a:r>
            <a:r>
              <a:rPr lang="en-US" sz="1200" dirty="0"/>
              <a:t>reen circles </a:t>
            </a:r>
            <a:r>
              <a:rPr lang="en-US" altLang="zh-CN" sz="1200" dirty="0"/>
              <a:t>-</a:t>
            </a:r>
            <a:r>
              <a:rPr lang="en-US" sz="1200" dirty="0"/>
              <a:t> </a:t>
            </a:r>
            <a:r>
              <a:rPr lang="en-US" sz="1200" b="1" dirty="0"/>
              <a:t>E2</a:t>
            </a:r>
            <a:r>
              <a:rPr lang="en-US" sz="1200" dirty="0"/>
              <a:t> ensemble neurons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altLang="zh-CN" sz="1200" b="1" dirty="0"/>
              <a:t>no-go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A756C-9EE9-12EB-0F86-7CFA6B75589E}"/>
              </a:ext>
            </a:extLst>
          </p:cNvPr>
          <p:cNvSpPr txBox="1"/>
          <p:nvPr/>
        </p:nvSpPr>
        <p:spPr>
          <a:xfrm>
            <a:off x="362815" y="1820577"/>
            <a:ext cx="537799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Evaluate the </a:t>
            </a:r>
            <a:r>
              <a:rPr lang="en-US" sz="1400" b="1" dirty="0"/>
              <a:t>integration, function, and sensitivity </a:t>
            </a:r>
            <a:r>
              <a:rPr lang="en-US" sz="1400" dirty="0"/>
              <a:t>of the </a:t>
            </a:r>
            <a:r>
              <a:rPr lang="en-US" sz="1400" b="1" dirty="0"/>
              <a:t>grafted L</a:t>
            </a:r>
            <a:r>
              <a:rPr lang="en-US" altLang="zh-CN" sz="1400" b="1" dirty="0"/>
              <a:t>0</a:t>
            </a:r>
            <a:r>
              <a:rPr lang="en-US" sz="1400" b="1" dirty="0"/>
              <a:t> neurons </a:t>
            </a:r>
            <a:r>
              <a:rPr lang="en-US" sz="1400" dirty="0"/>
              <a:t>in the </a:t>
            </a:r>
            <a:r>
              <a:rPr lang="en-US" sz="1400" b="1" dirty="0"/>
              <a:t>host cortex </a:t>
            </a:r>
            <a:r>
              <a:rPr lang="en-US" sz="1400" dirty="0"/>
              <a:t>for BCI applications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Structural Integration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Neurites extended </a:t>
            </a:r>
            <a:r>
              <a:rPr lang="en-US" sz="1400" dirty="0"/>
              <a:t>from the cell body, suggesting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functional integration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L0-engrafted mice </a:t>
            </a:r>
            <a:r>
              <a:rPr lang="en-US" altLang="zh-CN" sz="1400" dirty="0">
                <a:effectLst/>
              </a:rPr>
              <a:t>–</a:t>
            </a:r>
            <a:r>
              <a:rPr lang="zh-CN" altLang="en-US" sz="1400" dirty="0">
                <a:effectLst/>
              </a:rPr>
              <a:t> </a:t>
            </a:r>
            <a:r>
              <a:rPr lang="en-US" altLang="zh-CN" sz="1400" b="1" dirty="0">
                <a:effectLst/>
              </a:rPr>
              <a:t>t</a:t>
            </a:r>
            <a:r>
              <a:rPr lang="en-US" sz="1400" b="1" dirty="0">
                <a:effectLst/>
              </a:rPr>
              <a:t>rained</a:t>
            </a:r>
            <a:r>
              <a:rPr lang="en-US" sz="1400" dirty="0">
                <a:effectLst/>
              </a:rPr>
              <a:t> to use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engrafted cortical layer </a:t>
            </a:r>
            <a:r>
              <a:rPr lang="en-US" sz="1400" dirty="0">
                <a:effectLst/>
              </a:rPr>
              <a:t>for a BCI task showed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successful modulation of neural activity </a:t>
            </a:r>
            <a:r>
              <a:rPr lang="en-US" sz="1400" dirty="0">
                <a:effectLst/>
              </a:rPr>
              <a:t>for </a:t>
            </a:r>
            <a:r>
              <a:rPr lang="en-US" sz="1400" b="1" dirty="0">
                <a:effectLst/>
              </a:rPr>
              <a:t>rewards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r>
              <a:rPr lang="en-US" sz="1400" dirty="0">
                <a:effectLst/>
              </a:rPr>
              <a:t>   - </a:t>
            </a:r>
            <a:r>
              <a:rPr lang="en-US" altLang="zh-CN" sz="1400" b="1" dirty="0"/>
              <a:t>Control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(wild-type)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mice</a:t>
            </a:r>
            <a:r>
              <a:rPr lang="zh-CN" alt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b="1" dirty="0"/>
              <a:t>no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engraftment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virally</a:t>
            </a:r>
            <a:r>
              <a:rPr lang="zh-CN" altLang="en-US" sz="1400" dirty="0"/>
              <a:t> </a:t>
            </a:r>
            <a:r>
              <a:rPr lang="en-US" altLang="zh-CN" sz="1400" dirty="0"/>
              <a:t>expresses</a:t>
            </a:r>
            <a:r>
              <a:rPr lang="zh-CN" altLang="en-US" sz="1400" dirty="0"/>
              <a:t> </a:t>
            </a:r>
            <a:r>
              <a:rPr lang="en-US" altLang="zh-CN" sz="1400" dirty="0"/>
              <a:t>G</a:t>
            </a:r>
            <a:r>
              <a:rPr lang="en-US" sz="1400" dirty="0"/>
              <a:t>CaMP</a:t>
            </a:r>
            <a:r>
              <a:rPr lang="en-US" altLang="zh-CN" sz="1400" dirty="0"/>
              <a:t>6</a:t>
            </a:r>
            <a:r>
              <a:rPr lang="zh-CN" altLang="en-US" sz="1400" dirty="0"/>
              <a:t> </a:t>
            </a:r>
            <a:endParaRPr lang="en-US" altLang="zh-CN" sz="1400" dirty="0"/>
          </a:p>
        </p:txBody>
      </p:sp>
      <p:pic>
        <p:nvPicPr>
          <p:cNvPr id="3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D7E435BE-0EBA-8214-7DBA-CC7B3EC0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83"/>
          <a:stretch/>
        </p:blipFill>
        <p:spPr>
          <a:xfrm>
            <a:off x="8910448" y="1820577"/>
            <a:ext cx="3281552" cy="2306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FF2B2-24CB-70A1-E086-2071EA2A40C0}"/>
              </a:ext>
            </a:extLst>
          </p:cNvPr>
          <p:cNvSpPr txBox="1"/>
          <p:nvPr/>
        </p:nvSpPr>
        <p:spPr>
          <a:xfrm>
            <a:off x="6216195" y="143077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AE8A7-53B7-9DE4-2804-47719D83553B}"/>
              </a:ext>
            </a:extLst>
          </p:cNvPr>
          <p:cNvSpPr txBox="1"/>
          <p:nvPr/>
        </p:nvSpPr>
        <p:spPr>
          <a:xfrm>
            <a:off x="9472564" y="143077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6842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0AD3-0A12-A8AC-45E4-9FCCF84E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pic>
        <p:nvPicPr>
          <p:cNvPr id="5" name="Content Placeholder 4" descr="A diagram of a mouse with a sound wave&#10;&#10;Description automatically generated with medium confidence">
            <a:extLst>
              <a:ext uri="{FF2B5EF4-FFF2-40B4-BE49-F238E27FC236}">
                <a16:creationId xmlns:a16="http://schemas.microsoft.com/office/drawing/2014/main" id="{1E3CB3FF-090D-7C37-1A5A-A54504FB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501" b="-1647"/>
          <a:stretch/>
        </p:blipFill>
        <p:spPr>
          <a:xfrm>
            <a:off x="6432531" y="1559299"/>
            <a:ext cx="3018681" cy="20360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A756C-9EE9-12EB-0F86-7CFA6B75589E}"/>
              </a:ext>
            </a:extLst>
          </p:cNvPr>
          <p:cNvSpPr txBox="1"/>
          <p:nvPr/>
        </p:nvSpPr>
        <p:spPr>
          <a:xfrm>
            <a:off x="838200" y="1499079"/>
            <a:ext cx="53779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</a:t>
            </a:r>
            <a:r>
              <a:rPr lang="en-US" sz="1400" b="1" u="sng" dirty="0"/>
              <a:t>Functional Testing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Control experiments </a:t>
            </a:r>
            <a:r>
              <a:rPr lang="en-US" sz="1400" dirty="0"/>
              <a:t>with </a:t>
            </a:r>
            <a:r>
              <a:rPr lang="en-US" sz="1400" b="1" dirty="0"/>
              <a:t>wild-type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(L2)</a:t>
            </a:r>
            <a:r>
              <a:rPr lang="en-US" sz="1400" b="1" dirty="0"/>
              <a:t> mice</a:t>
            </a:r>
            <a:r>
              <a:rPr lang="en-US" sz="1400" dirty="0"/>
              <a:t> </a:t>
            </a:r>
            <a:r>
              <a:rPr lang="en-US" sz="1400" b="1" dirty="0"/>
              <a:t>validated</a:t>
            </a:r>
            <a:r>
              <a:rPr lang="en-US" sz="1400" dirty="0"/>
              <a:t> the </a:t>
            </a:r>
            <a:r>
              <a:rPr lang="en-US" sz="1400" b="1" dirty="0"/>
              <a:t>calcium-imaging BCI task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L2 mice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sz="1400" dirty="0"/>
              <a:t>performed </a:t>
            </a:r>
            <a:r>
              <a:rPr lang="en-US" sz="1400" b="1" dirty="0"/>
              <a:t>above </a:t>
            </a:r>
            <a:r>
              <a:rPr lang="en-US" altLang="zh-CN" sz="1400" b="1" dirty="0"/>
              <a:t>50%</a:t>
            </a:r>
            <a:r>
              <a:rPr lang="en-US" sz="1400" b="1" dirty="0"/>
              <a:t> </a:t>
            </a:r>
            <a:r>
              <a:rPr lang="en-US" sz="1400" dirty="0"/>
              <a:t>by the </a:t>
            </a:r>
            <a:r>
              <a:rPr lang="en-US" sz="1400" b="1" dirty="0"/>
              <a:t>fourth day</a:t>
            </a:r>
            <a:r>
              <a:rPr lang="en-US" sz="1400" dirty="0"/>
              <a:t> of training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Engrafted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(L0)</a:t>
            </a:r>
            <a:r>
              <a:rPr lang="en-US" sz="1400" dirty="0"/>
              <a:t> </a:t>
            </a:r>
            <a:r>
              <a:rPr lang="en-US" sz="1400" b="1" dirty="0"/>
              <a:t>mice</a:t>
            </a:r>
            <a:r>
              <a:rPr 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sz="1400" dirty="0"/>
              <a:t>performed</a:t>
            </a:r>
            <a:r>
              <a:rPr lang="en-US" sz="1400" b="1" dirty="0"/>
              <a:t> above </a:t>
            </a:r>
            <a:r>
              <a:rPr lang="en-US" altLang="zh-CN" sz="1400" b="1" dirty="0"/>
              <a:t>50%</a:t>
            </a:r>
            <a:r>
              <a:rPr lang="en-US" sz="1400" b="1" dirty="0"/>
              <a:t> </a:t>
            </a:r>
            <a:r>
              <a:rPr lang="en-US" sz="1400" dirty="0"/>
              <a:t>by the </a:t>
            </a:r>
            <a:r>
              <a:rPr lang="en-US" sz="1400" b="1" dirty="0"/>
              <a:t>third day </a:t>
            </a:r>
            <a:r>
              <a:rPr lang="en-US" sz="1400" dirty="0"/>
              <a:t>and </a:t>
            </a:r>
            <a:r>
              <a:rPr lang="en-US" sz="1400" b="1" dirty="0"/>
              <a:t>maintained performance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Reward-triggered average </a:t>
            </a:r>
            <a:r>
              <a:rPr lang="en-US" sz="1400" dirty="0"/>
              <a:t>showed </a:t>
            </a:r>
            <a:r>
              <a:rPr lang="en-US" sz="1400" b="1" dirty="0"/>
              <a:t>peak E1 activity </a:t>
            </a:r>
            <a:r>
              <a:rPr lang="en-US" sz="1400" dirty="0"/>
              <a:t>and </a:t>
            </a:r>
            <a:r>
              <a:rPr lang="en-US" sz="1400" b="1" dirty="0"/>
              <a:t>suppression of E2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Rapid learning </a:t>
            </a:r>
            <a:r>
              <a:rPr lang="en-US" sz="1400" dirty="0"/>
              <a:t>of</a:t>
            </a:r>
            <a:r>
              <a:rPr lang="en-US" sz="1400" b="1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association</a:t>
            </a:r>
            <a:r>
              <a:rPr lang="zh-CN" altLang="en-US" sz="1400" dirty="0"/>
              <a:t> </a:t>
            </a:r>
            <a:r>
              <a:rPr lang="en-US" altLang="zh-CN" sz="1400" b="1" dirty="0"/>
              <a:t>between</a:t>
            </a:r>
            <a:r>
              <a:rPr lang="zh-CN" altLang="en-US" sz="1400" dirty="0"/>
              <a:t> </a:t>
            </a:r>
            <a:r>
              <a:rPr lang="en-US" sz="1400" b="1" dirty="0"/>
              <a:t>neural activity and</a:t>
            </a:r>
            <a:r>
              <a:rPr lang="en-US" sz="1400" dirty="0"/>
              <a:t> </a:t>
            </a:r>
            <a:r>
              <a:rPr lang="en-US" sz="1400" b="1" dirty="0"/>
              <a:t>cursor value mapping </a:t>
            </a:r>
            <a:r>
              <a:rPr lang="en-US" sz="1400" dirty="0"/>
              <a:t>was </a:t>
            </a:r>
            <a:r>
              <a:rPr lang="en-US" sz="1400" b="1" dirty="0"/>
              <a:t>essential for success</a:t>
            </a:r>
            <a:r>
              <a:rPr lang="zh-CN" altLang="en-US" sz="1400" b="1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b="1" dirty="0"/>
              <a:t>both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L0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L2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mice</a:t>
            </a:r>
            <a:endParaRPr lang="en-US" sz="1400" b="1" dirty="0"/>
          </a:p>
          <a:p>
            <a:endParaRPr lang="en-US" sz="1400" dirty="0"/>
          </a:p>
        </p:txBody>
      </p:sp>
      <p:pic>
        <p:nvPicPr>
          <p:cNvPr id="3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D7E435BE-0EBA-8214-7DBA-CC7B3EC0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58" r="52966"/>
          <a:stretch/>
        </p:blipFill>
        <p:spPr>
          <a:xfrm>
            <a:off x="9277753" y="1501238"/>
            <a:ext cx="2767768" cy="2377716"/>
          </a:xfrm>
          <a:prstGeom prst="rect">
            <a:avLst/>
          </a:prstGeom>
        </p:spPr>
      </p:pic>
      <p:pic>
        <p:nvPicPr>
          <p:cNvPr id="4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0446903F-FCC0-2A18-B098-62855DA63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6258"/>
          <a:stretch/>
        </p:blipFill>
        <p:spPr>
          <a:xfrm>
            <a:off x="9703342" y="3292098"/>
            <a:ext cx="2049671" cy="23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1E926-1C4E-E966-1F4F-D1625AC18531}"/>
              </a:ext>
            </a:extLst>
          </p:cNvPr>
          <p:cNvSpPr txBox="1"/>
          <p:nvPr/>
        </p:nvSpPr>
        <p:spPr>
          <a:xfrm>
            <a:off x="7096789" y="1313248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98F4D-AC46-3C85-15D7-9D5A6D9B474F}"/>
              </a:ext>
            </a:extLst>
          </p:cNvPr>
          <p:cNvSpPr txBox="1"/>
          <p:nvPr/>
        </p:nvSpPr>
        <p:spPr>
          <a:xfrm>
            <a:off x="10118161" y="1312121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pic>
        <p:nvPicPr>
          <p:cNvPr id="12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2AABDEBA-5CDC-53D3-F01B-5B01FA53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69" r="23674" b="48983"/>
          <a:stretch/>
        </p:blipFill>
        <p:spPr>
          <a:xfrm>
            <a:off x="7055245" y="3292098"/>
            <a:ext cx="1927155" cy="225239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81E7C5-7FF0-9836-8FCF-B6FDA357E907}"/>
                  </a:ext>
                </a:extLst>
              </p14:cNvPr>
              <p14:cNvContentPartPr/>
              <p14:nvPr/>
            </p14:nvContentPartPr>
            <p14:xfrm>
              <a:off x="7425598" y="2104448"/>
              <a:ext cx="263160" cy="28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81E7C5-7FF0-9836-8FCF-B6FDA357E9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478" y="2098328"/>
                <a:ext cx="275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5DC373-EA0F-6090-9FAC-96C2A5A963B6}"/>
                  </a:ext>
                </a:extLst>
              </p14:cNvPr>
              <p14:cNvContentPartPr/>
              <p14:nvPr/>
            </p14:nvContentPartPr>
            <p14:xfrm>
              <a:off x="10609738" y="2237288"/>
              <a:ext cx="236880" cy="338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5DC373-EA0F-6090-9FAC-96C2A5A963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03618" y="2231168"/>
                <a:ext cx="2491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94B8B8-0935-AD62-3AF0-9237623E5151}"/>
                  </a:ext>
                </a:extLst>
              </p14:cNvPr>
              <p14:cNvContentPartPr/>
              <p14:nvPr/>
            </p14:nvContentPartPr>
            <p14:xfrm>
              <a:off x="7699458" y="2224290"/>
              <a:ext cx="1197000" cy="95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94B8B8-0935-AD62-3AF0-9237623E51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3338" y="2218170"/>
                <a:ext cx="1209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F9175B-EAC4-8E61-6F2D-EFF87240ADAD}"/>
                  </a:ext>
                </a:extLst>
              </p14:cNvPr>
              <p14:cNvContentPartPr/>
              <p14:nvPr/>
            </p14:nvContentPartPr>
            <p14:xfrm>
              <a:off x="7544056" y="3555774"/>
              <a:ext cx="351000" cy="383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F9175B-EAC4-8E61-6F2D-EFF87240AD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7936" y="3549654"/>
                <a:ext cx="36324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00524B2-09B5-6838-BF58-B8CED0A9003A}"/>
              </a:ext>
            </a:extLst>
          </p:cNvPr>
          <p:cNvGrpSpPr/>
          <p:nvPr/>
        </p:nvGrpSpPr>
        <p:grpSpPr>
          <a:xfrm>
            <a:off x="7557376" y="3805974"/>
            <a:ext cx="891000" cy="1194840"/>
            <a:chOff x="7589129" y="4121089"/>
            <a:chExt cx="891000" cy="11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D17017-13D9-1C82-49B8-CD0E093DD2FB}"/>
                    </a:ext>
                  </a:extLst>
                </p14:cNvPr>
                <p14:cNvContentPartPr/>
                <p14:nvPr/>
              </p14:nvContentPartPr>
              <p14:xfrm>
                <a:off x="7946969" y="4121089"/>
                <a:ext cx="247680" cy="203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D17017-13D9-1C82-49B8-CD0E093DD2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40849" y="4114969"/>
                  <a:ext cx="25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6AB3B6-2B47-6A12-58C8-E381F8610754}"/>
                    </a:ext>
                  </a:extLst>
                </p14:cNvPr>
                <p14:cNvContentPartPr/>
                <p14:nvPr/>
              </p14:nvContentPartPr>
              <p14:xfrm>
                <a:off x="8105729" y="4469209"/>
                <a:ext cx="190800" cy="3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6AB3B6-2B47-6A12-58C8-E381F86107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99609" y="4463089"/>
                  <a:ext cx="2030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994C64-8783-257D-D65D-30295A1563F5}"/>
                    </a:ext>
                  </a:extLst>
                </p14:cNvPr>
                <p14:cNvContentPartPr/>
                <p14:nvPr/>
              </p14:nvContentPartPr>
              <p14:xfrm>
                <a:off x="8103209" y="4595929"/>
                <a:ext cx="24228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994C64-8783-257D-D65D-30295A1563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7089" y="4589809"/>
                  <a:ext cx="254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713347-9E4E-9C1E-A478-7CACD9E0FC22}"/>
                    </a:ext>
                  </a:extLst>
                </p14:cNvPr>
                <p14:cNvContentPartPr/>
                <p14:nvPr/>
              </p14:nvContentPartPr>
              <p14:xfrm>
                <a:off x="7589129" y="4535449"/>
                <a:ext cx="891000" cy="780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713347-9E4E-9C1E-A478-7CACD9E0FC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3009" y="4529329"/>
                  <a:ext cx="903240" cy="79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746C7F-B362-3728-5ADE-C3D5F9600ACA}"/>
              </a:ext>
            </a:extLst>
          </p:cNvPr>
          <p:cNvGrpSpPr/>
          <p:nvPr/>
        </p:nvGrpSpPr>
        <p:grpSpPr>
          <a:xfrm>
            <a:off x="10319212" y="3471357"/>
            <a:ext cx="892800" cy="1559520"/>
            <a:chOff x="10350965" y="3786472"/>
            <a:chExt cx="892800" cy="15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AC614F-CBC3-468C-0343-C2DCD7BE44F2}"/>
                    </a:ext>
                  </a:extLst>
                </p14:cNvPr>
                <p14:cNvContentPartPr/>
                <p14:nvPr/>
              </p14:nvContentPartPr>
              <p14:xfrm>
                <a:off x="10412525" y="3786472"/>
                <a:ext cx="658800" cy="2808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AC614F-CBC3-468C-0343-C2DCD7BE44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06405" y="3780352"/>
                  <a:ext cx="671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8D4BD5-6AE2-4971-3C60-629F434F8343}"/>
                    </a:ext>
                  </a:extLst>
                </p14:cNvPr>
                <p14:cNvContentPartPr/>
                <p14:nvPr/>
              </p14:nvContentPartPr>
              <p14:xfrm>
                <a:off x="11080325" y="4047112"/>
                <a:ext cx="122400" cy="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8D4BD5-6AE2-4971-3C60-629F434F83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74205" y="4040992"/>
                  <a:ext cx="1346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685F63-C84C-4807-F011-37BDF64DD9E4}"/>
                    </a:ext>
                  </a:extLst>
                </p14:cNvPr>
                <p14:cNvContentPartPr/>
                <p14:nvPr/>
              </p14:nvContentPartPr>
              <p14:xfrm>
                <a:off x="11095085" y="4182472"/>
                <a:ext cx="14868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685F63-C84C-4807-F011-37BDF64DD9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88965" y="4176352"/>
                  <a:ext cx="160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9B9A1E-E835-2C49-F669-DE52E173D795}"/>
                    </a:ext>
                  </a:extLst>
                </p14:cNvPr>
                <p14:cNvContentPartPr/>
                <p14:nvPr/>
              </p14:nvContentPartPr>
              <p14:xfrm>
                <a:off x="10350965" y="4124152"/>
                <a:ext cx="731520" cy="1221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9B9A1E-E835-2C49-F669-DE52E173D79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44845" y="4118032"/>
                  <a:ext cx="743760" cy="123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FC6566E0-8CB3-7462-9F59-241713773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08"/>
          <a:stretch/>
        </p:blipFill>
        <p:spPr>
          <a:xfrm>
            <a:off x="6216195" y="5091842"/>
            <a:ext cx="2911120" cy="1639014"/>
          </a:xfrm>
          <a:prstGeom prst="rect">
            <a:avLst/>
          </a:prstGeom>
        </p:spPr>
      </p:pic>
      <p:pic>
        <p:nvPicPr>
          <p:cNvPr id="31" name="Content Placeholder 4" descr="A graph of a graph showing a number of waves&#10;&#10;Description automatically generated with medium confidence">
            <a:extLst>
              <a:ext uri="{FF2B5EF4-FFF2-40B4-BE49-F238E27FC236}">
                <a16:creationId xmlns:a16="http://schemas.microsoft.com/office/drawing/2014/main" id="{D6B5848C-B9AB-7B85-839C-F7414068C4D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40514" y="5196800"/>
            <a:ext cx="3005007" cy="1640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2B18B4-6DDA-C21B-CDC1-A67A507CCC0C}"/>
                  </a:ext>
                </a:extLst>
              </p14:cNvPr>
              <p14:cNvContentPartPr/>
              <p14:nvPr/>
            </p14:nvContentPartPr>
            <p14:xfrm>
              <a:off x="10557999" y="5795069"/>
              <a:ext cx="453960" cy="36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2B18B4-6DDA-C21B-CDC1-A67A507CCC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51879" y="5788949"/>
                <a:ext cx="4662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825E7B9-1DAE-2AD0-3005-47F26F48E257}"/>
                  </a:ext>
                </a:extLst>
              </p14:cNvPr>
              <p14:cNvContentPartPr/>
              <p14:nvPr/>
            </p14:nvContentPartPr>
            <p14:xfrm>
              <a:off x="10228599" y="6176309"/>
              <a:ext cx="724680" cy="1314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825E7B9-1DAE-2AD0-3005-47F26F48E2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22479" y="6170189"/>
                <a:ext cx="736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04BA1AF-439F-13E1-7E83-E9B1984A4123}"/>
                  </a:ext>
                </a:extLst>
              </p14:cNvPr>
              <p14:cNvContentPartPr/>
              <p14:nvPr/>
            </p14:nvContentPartPr>
            <p14:xfrm>
              <a:off x="9659589" y="5813789"/>
              <a:ext cx="316440" cy="349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04BA1AF-439F-13E1-7E83-E9B1984A41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53469" y="5807669"/>
                <a:ext cx="3286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D796C55-68F8-F877-B1F9-ACE7EA8965CE}"/>
                  </a:ext>
                </a:extLst>
              </p14:cNvPr>
              <p14:cNvContentPartPr/>
              <p14:nvPr/>
            </p14:nvContentPartPr>
            <p14:xfrm>
              <a:off x="9447316" y="6160109"/>
              <a:ext cx="664560" cy="148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D796C55-68F8-F877-B1F9-ACE7EA8965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41196" y="6153989"/>
                <a:ext cx="676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19B6D2B-9CBC-4236-7565-36FD9801AC15}"/>
                  </a:ext>
                </a:extLst>
              </p14:cNvPr>
              <p14:cNvContentPartPr/>
              <p14:nvPr/>
            </p14:nvContentPartPr>
            <p14:xfrm>
              <a:off x="7850114" y="5849069"/>
              <a:ext cx="551160" cy="292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19B6D2B-9CBC-4236-7565-36FD9801AC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43994" y="5842949"/>
                <a:ext cx="5634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AD234A-0D99-B27D-53AA-4318FC6456D2}"/>
                  </a:ext>
                </a:extLst>
              </p14:cNvPr>
              <p14:cNvContentPartPr/>
              <p14:nvPr/>
            </p14:nvContentPartPr>
            <p14:xfrm>
              <a:off x="7842914" y="6149309"/>
              <a:ext cx="628920" cy="173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AD234A-0D99-B27D-53AA-4318FC6456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36794" y="6143189"/>
                <a:ext cx="641160" cy="18576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Content Placeholder 4" descr="A close-up of graphs&#10;&#10;Description automatically generated">
            <a:extLst>
              <a:ext uri="{FF2B5EF4-FFF2-40B4-BE49-F238E27FC236}">
                <a16:creationId xmlns:a16="http://schemas.microsoft.com/office/drawing/2014/main" id="{F8D279C6-2486-08AD-5C99-D75CC7376C70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b="52167"/>
          <a:stretch/>
        </p:blipFill>
        <p:spPr>
          <a:xfrm>
            <a:off x="654102" y="4497034"/>
            <a:ext cx="3015699" cy="2094266"/>
          </a:xfrm>
          <a:prstGeom prst="rect">
            <a:avLst/>
          </a:prstGeom>
        </p:spPr>
      </p:pic>
      <p:pic>
        <p:nvPicPr>
          <p:cNvPr id="39" name="Content Placeholder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4A955E5-98AC-821A-EC2B-51FE85FE2D2B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b="53674"/>
          <a:stretch/>
        </p:blipFill>
        <p:spPr>
          <a:xfrm>
            <a:off x="3565495" y="4420418"/>
            <a:ext cx="2430048" cy="22481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159216-03C3-F0F1-EC0B-339F7F419411}"/>
              </a:ext>
            </a:extLst>
          </p:cNvPr>
          <p:cNvSpPr txBox="1"/>
          <p:nvPr/>
        </p:nvSpPr>
        <p:spPr>
          <a:xfrm>
            <a:off x="1147340" y="4135561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1C0621-D424-8688-3967-46395CEB2DD4}"/>
              </a:ext>
            </a:extLst>
          </p:cNvPr>
          <p:cNvSpPr txBox="1"/>
          <p:nvPr/>
        </p:nvSpPr>
        <p:spPr>
          <a:xfrm>
            <a:off x="3976739" y="4120358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48367FA-BF26-0495-370D-5FA47153AAA4}"/>
              </a:ext>
            </a:extLst>
          </p:cNvPr>
          <p:cNvGrpSpPr/>
          <p:nvPr/>
        </p:nvGrpSpPr>
        <p:grpSpPr>
          <a:xfrm>
            <a:off x="1192503" y="4521505"/>
            <a:ext cx="4711680" cy="1072800"/>
            <a:chOff x="1192503" y="4521505"/>
            <a:chExt cx="4711680" cy="10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4745736-8A2C-4EE3-4DDE-C28F616D5911}"/>
                    </a:ext>
                  </a:extLst>
                </p14:cNvPr>
                <p14:cNvContentPartPr/>
                <p14:nvPr/>
              </p14:nvContentPartPr>
              <p14:xfrm>
                <a:off x="4014543" y="4521505"/>
                <a:ext cx="1889640" cy="101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4745736-8A2C-4EE3-4DDE-C28F616D59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8423" y="4515385"/>
                  <a:ext cx="190188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C8E737-A2FE-898E-1965-3100E54A0B26}"/>
                    </a:ext>
                  </a:extLst>
                </p14:cNvPr>
                <p14:cNvContentPartPr/>
                <p14:nvPr/>
              </p14:nvContentPartPr>
              <p14:xfrm>
                <a:off x="1357023" y="492254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C8E737-A2FE-898E-1965-3100E54A0B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0903" y="491642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4B9D2B-5CFD-1B9E-0D50-97BA655AE229}"/>
                    </a:ext>
                  </a:extLst>
                </p14:cNvPr>
                <p14:cNvContentPartPr/>
                <p14:nvPr/>
              </p14:nvContentPartPr>
              <p14:xfrm>
                <a:off x="1192503" y="4534105"/>
                <a:ext cx="2339280" cy="1060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4B9D2B-5CFD-1B9E-0D50-97BA655AE2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6383" y="4527985"/>
                  <a:ext cx="2351520" cy="107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31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E3D6-EB36-3B36-8D28-F88250B6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D6B11-BC2C-2149-6C2F-4E920E1A9568}"/>
              </a:ext>
            </a:extLst>
          </p:cNvPr>
          <p:cNvSpPr txBox="1"/>
          <p:nvPr/>
        </p:nvSpPr>
        <p:spPr>
          <a:xfrm>
            <a:off x="697921" y="1828562"/>
            <a:ext cx="43633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4. </a:t>
            </a:r>
            <a:r>
              <a:rPr lang="en-US" sz="1400" b="1" u="sng" dirty="0"/>
              <a:t>Sensitivity to Reward Contingency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Auditory feedback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was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crucial</a:t>
            </a:r>
            <a:r>
              <a:rPr lang="en-US" sz="1400" dirty="0"/>
              <a:t>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task performance</a:t>
            </a:r>
            <a:r>
              <a:rPr lang="en-US" sz="1400" dirty="0"/>
              <a:t>; </a:t>
            </a:r>
            <a:r>
              <a:rPr lang="en-US" sz="1400" b="1" dirty="0">
                <a:solidFill>
                  <a:srgbClr val="FF0000"/>
                </a:solidFill>
              </a:rPr>
              <a:t>decoupling</a:t>
            </a:r>
            <a:r>
              <a:rPr lang="en-US" sz="1400" dirty="0"/>
              <a:t> it </a:t>
            </a:r>
            <a:r>
              <a:rPr lang="en-US" sz="1400" b="1" dirty="0">
                <a:solidFill>
                  <a:srgbClr val="FF0000"/>
                </a:solidFill>
              </a:rPr>
              <a:t>reduced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performance</a:t>
            </a:r>
            <a:r>
              <a:rPr lang="en-US" sz="1400" b="1" dirty="0"/>
              <a:t> </a:t>
            </a:r>
            <a:r>
              <a:rPr lang="en-US" sz="1400" dirty="0"/>
              <a:t>to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chance levels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(around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50%)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Reversing reward contingency </a:t>
            </a:r>
            <a:r>
              <a:rPr lang="en-US" sz="1400" b="1" dirty="0"/>
              <a:t>mid-session</a:t>
            </a:r>
            <a:r>
              <a:rPr lang="en-US" sz="1400" dirty="0"/>
              <a:t> showed that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L0 neurons </a:t>
            </a:r>
            <a:r>
              <a:rPr lang="en-US" sz="1400" dirty="0"/>
              <a:t>were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sensitive</a:t>
            </a:r>
            <a:r>
              <a:rPr lang="en-US" sz="1400" dirty="0"/>
              <a:t>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reward changes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recovery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hit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rate</a:t>
            </a:r>
            <a:r>
              <a:rPr lang="en-US" altLang="zh-CN" sz="1400" dirty="0"/>
              <a:t>)</a:t>
            </a:r>
            <a:endParaRPr lang="en-US" sz="1400" b="1" dirty="0"/>
          </a:p>
        </p:txBody>
      </p:sp>
      <p:pic>
        <p:nvPicPr>
          <p:cNvPr id="7" name="Content Placeholder 4" descr="A close-up of graphs&#10;&#10;Description automatically generated">
            <a:extLst>
              <a:ext uri="{FF2B5EF4-FFF2-40B4-BE49-F238E27FC236}">
                <a16:creationId xmlns:a16="http://schemas.microsoft.com/office/drawing/2014/main" id="{9AE23B24-E7AF-EAFE-74B1-99EA7D3B9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589" b="578"/>
          <a:stretch/>
        </p:blipFill>
        <p:spPr>
          <a:xfrm>
            <a:off x="5600839" y="1496091"/>
            <a:ext cx="3428376" cy="2287477"/>
          </a:xfrm>
        </p:spPr>
      </p:pic>
      <p:pic>
        <p:nvPicPr>
          <p:cNvPr id="9" name="Content Placeholder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B11FBC3-EBDE-7986-ADC1-49CD22E01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71"/>
          <a:stretch/>
        </p:blipFill>
        <p:spPr>
          <a:xfrm>
            <a:off x="9301907" y="4110840"/>
            <a:ext cx="2240880" cy="23820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92193F-1B5E-D630-9503-FAE37547FD70}"/>
                  </a:ext>
                </a:extLst>
              </p14:cNvPr>
              <p14:cNvContentPartPr/>
              <p14:nvPr/>
            </p14:nvContentPartPr>
            <p14:xfrm>
              <a:off x="6010373" y="1910444"/>
              <a:ext cx="1309680" cy="54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92193F-1B5E-D630-9503-FAE37547F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253" y="1904324"/>
                <a:ext cx="1321920" cy="5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FACCA11-6D05-1992-CC2A-97DB969C977C}"/>
              </a:ext>
            </a:extLst>
          </p:cNvPr>
          <p:cNvGrpSpPr/>
          <p:nvPr/>
        </p:nvGrpSpPr>
        <p:grpSpPr>
          <a:xfrm>
            <a:off x="7460062" y="4159471"/>
            <a:ext cx="1442512" cy="2462742"/>
            <a:chOff x="5600839" y="3783568"/>
            <a:chExt cx="1442512" cy="2462742"/>
          </a:xfrm>
        </p:grpSpPr>
        <p:pic>
          <p:nvPicPr>
            <p:cNvPr id="10" name="Content Placeholder 4" descr="A graph of a hit rate&#10;&#10;Description automatically generated">
              <a:extLst>
                <a:ext uri="{FF2B5EF4-FFF2-40B4-BE49-F238E27FC236}">
                  <a16:creationId xmlns:a16="http://schemas.microsoft.com/office/drawing/2014/main" id="{69C62FA8-AC4E-F136-5420-ABF0E96E1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7925"/>
            <a:stretch/>
          </p:blipFill>
          <p:spPr>
            <a:xfrm>
              <a:off x="5600839" y="3783568"/>
              <a:ext cx="1442512" cy="246274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2C8894-AE2C-9429-11D0-8DF79C3B6C36}"/>
                    </a:ext>
                  </a:extLst>
                </p14:cNvPr>
                <p14:cNvContentPartPr/>
                <p14:nvPr/>
              </p14:nvContentPartPr>
              <p14:xfrm>
                <a:off x="6437040" y="5341389"/>
                <a:ext cx="412200" cy="366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2C8894-AE2C-9429-11D0-8DF79C3B6C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0920" y="5335269"/>
                  <a:ext cx="42444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3364A2-5F41-A70A-6B8A-BA3E7B9F2B5E}"/>
                  </a:ext>
                </a:extLst>
              </p14:cNvPr>
              <p14:cNvContentPartPr/>
              <p14:nvPr/>
            </p14:nvContentPartPr>
            <p14:xfrm>
              <a:off x="10461449" y="5677520"/>
              <a:ext cx="402480" cy="391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3364A2-5F41-A70A-6B8A-BA3E7B9F2B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55329" y="5671400"/>
                <a:ext cx="414720" cy="40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0935AEF-DEC1-5511-DEB2-C560795DA833}"/>
              </a:ext>
            </a:extLst>
          </p:cNvPr>
          <p:cNvGrpSpPr/>
          <p:nvPr/>
        </p:nvGrpSpPr>
        <p:grpSpPr>
          <a:xfrm>
            <a:off x="9784704" y="1401533"/>
            <a:ext cx="1968107" cy="2462742"/>
            <a:chOff x="6974009" y="3783568"/>
            <a:chExt cx="1968107" cy="2462742"/>
          </a:xfrm>
        </p:grpSpPr>
        <p:pic>
          <p:nvPicPr>
            <p:cNvPr id="20" name="Content Placeholder 4" descr="A graph of a hit rate&#10;&#10;Description automatically generated">
              <a:extLst>
                <a:ext uri="{FF2B5EF4-FFF2-40B4-BE49-F238E27FC236}">
                  <a16:creationId xmlns:a16="http://schemas.microsoft.com/office/drawing/2014/main" id="{E094C364-2FC9-04D7-041D-CF2936F41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789" r="1805"/>
            <a:stretch/>
          </p:blipFill>
          <p:spPr>
            <a:xfrm>
              <a:off x="6974009" y="3783568"/>
              <a:ext cx="1968107" cy="246274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514583-2CB0-B6F2-6204-C778D188800D}"/>
                    </a:ext>
                  </a:extLst>
                </p14:cNvPr>
                <p14:cNvContentPartPr/>
                <p14:nvPr/>
              </p14:nvContentPartPr>
              <p14:xfrm>
                <a:off x="8398680" y="5348949"/>
                <a:ext cx="297720" cy="231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514583-2CB0-B6F2-6204-C778D18880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560" y="5342829"/>
                  <a:ext cx="309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F3E206-0C6C-B270-E010-BFE9FD5ADBFD}"/>
                    </a:ext>
                  </a:extLst>
                </p14:cNvPr>
                <p14:cNvContentPartPr/>
                <p14:nvPr/>
              </p14:nvContentPartPr>
              <p14:xfrm>
                <a:off x="8053234" y="5308389"/>
                <a:ext cx="142200" cy="138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F3E206-0C6C-B270-E010-BFE9FD5ADB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47114" y="5302269"/>
                  <a:ext cx="154440" cy="15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79D29B-C616-3D7C-C8BB-4D940164A5BB}"/>
              </a:ext>
            </a:extLst>
          </p:cNvPr>
          <p:cNvSpPr txBox="1"/>
          <p:nvPr/>
        </p:nvSpPr>
        <p:spPr>
          <a:xfrm>
            <a:off x="5444596" y="4650208"/>
            <a:ext cx="2105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Tone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Decouple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–</a:t>
            </a:r>
            <a:r>
              <a:rPr lang="zh-CN" altLang="en-US" sz="1000" b="1" dirty="0"/>
              <a:t> </a:t>
            </a:r>
            <a:r>
              <a:rPr lang="en-US" altLang="zh-CN" sz="1000" dirty="0"/>
              <a:t>auditory</a:t>
            </a:r>
            <a:r>
              <a:rPr lang="zh-CN" altLang="en-US" sz="1000" dirty="0"/>
              <a:t> </a:t>
            </a:r>
            <a:r>
              <a:rPr lang="en-US" altLang="zh-CN" sz="1000" dirty="0"/>
              <a:t>tone</a:t>
            </a:r>
            <a:r>
              <a:rPr lang="zh-CN" altLang="en-US" sz="1000" dirty="0"/>
              <a:t> </a:t>
            </a:r>
            <a:r>
              <a:rPr lang="en-US" altLang="zh-CN" sz="1000" dirty="0"/>
              <a:t>no</a:t>
            </a:r>
            <a:r>
              <a:rPr lang="zh-CN" altLang="en-US" sz="1000" dirty="0"/>
              <a:t> </a:t>
            </a:r>
            <a:r>
              <a:rPr lang="en-US" altLang="zh-CN" sz="1000" dirty="0"/>
              <a:t>longer</a:t>
            </a:r>
            <a:r>
              <a:rPr lang="zh-CN" altLang="en-US" sz="1000" dirty="0"/>
              <a:t> </a:t>
            </a:r>
            <a:r>
              <a:rPr lang="en-US" altLang="zh-CN" sz="1000" dirty="0"/>
              <a:t>contains</a:t>
            </a:r>
            <a:r>
              <a:rPr lang="zh-CN" altLang="en-US" sz="1000" dirty="0"/>
              <a:t> </a:t>
            </a:r>
            <a:r>
              <a:rPr lang="en-US" altLang="zh-CN" sz="1000" dirty="0"/>
              <a:t>information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neural</a:t>
            </a:r>
            <a:r>
              <a:rPr lang="zh-CN" altLang="en-US" sz="1000" dirty="0"/>
              <a:t> </a:t>
            </a:r>
            <a:r>
              <a:rPr lang="en-US" altLang="zh-CN" sz="1000" dirty="0"/>
              <a:t>cursor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Contingency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reverse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(CR)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–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lowest</a:t>
            </a:r>
            <a:r>
              <a:rPr lang="zh-CN" altLang="en-US" sz="1000" b="1" dirty="0"/>
              <a:t> </a:t>
            </a:r>
            <a:r>
              <a:rPr lang="en-US" altLang="zh-CN" sz="1000" dirty="0"/>
              <a:t>(instead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highest)</a:t>
            </a:r>
            <a:r>
              <a:rPr lang="zh-CN" altLang="en-US" sz="1000" dirty="0"/>
              <a:t> </a:t>
            </a:r>
            <a:r>
              <a:rPr lang="en-US" altLang="zh-CN" sz="1000" dirty="0"/>
              <a:t>possible</a:t>
            </a:r>
            <a:r>
              <a:rPr lang="zh-CN" altLang="en-US" sz="1000" dirty="0"/>
              <a:t> </a:t>
            </a:r>
            <a:r>
              <a:rPr lang="en-US" altLang="zh-CN" sz="1000" dirty="0"/>
              <a:t>cursor</a:t>
            </a:r>
            <a:r>
              <a:rPr lang="zh-CN" altLang="en-US" sz="1000" dirty="0"/>
              <a:t> </a:t>
            </a:r>
            <a:r>
              <a:rPr lang="en-US" altLang="zh-CN" sz="1000" dirty="0"/>
              <a:t>value</a:t>
            </a:r>
            <a:r>
              <a:rPr lang="zh-CN" altLang="en-US" sz="1000" dirty="0"/>
              <a:t> </a:t>
            </a:r>
            <a:r>
              <a:rPr lang="en-US" altLang="zh-CN" sz="1000" b="1" dirty="0"/>
              <a:t>triggers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reward</a:t>
            </a:r>
            <a:endParaRPr 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0B9E0-80C3-8B2C-0D77-53EFA8116AA4}"/>
              </a:ext>
            </a:extLst>
          </p:cNvPr>
          <p:cNvSpPr txBox="1"/>
          <p:nvPr/>
        </p:nvSpPr>
        <p:spPr>
          <a:xfrm>
            <a:off x="7376689" y="379340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F63DDA-E79B-8317-CE39-714565F0A7A7}"/>
              </a:ext>
            </a:extLst>
          </p:cNvPr>
          <p:cNvSpPr txBox="1"/>
          <p:nvPr/>
        </p:nvSpPr>
        <p:spPr>
          <a:xfrm>
            <a:off x="9608740" y="379340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486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4516-8814-DBDE-3755-5B2BAECF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DEDB8-E327-A0D7-2F65-9AA29803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1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b="1" dirty="0"/>
              <a:t>Scaling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enables</a:t>
            </a:r>
            <a:r>
              <a:rPr lang="zh-CN" altLang="en-US" sz="1800" dirty="0"/>
              <a:t> </a:t>
            </a:r>
            <a:r>
              <a:rPr lang="en-US" altLang="zh-CN" sz="1800" b="1" dirty="0"/>
              <a:t>neurological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therapies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transfer</a:t>
            </a:r>
          </a:p>
          <a:p>
            <a:r>
              <a:rPr lang="en-US" altLang="zh-CN" sz="1800" b="1" dirty="0"/>
              <a:t>Non-invasive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resolution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unsuitable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high-bandwidth</a:t>
            </a:r>
          </a:p>
          <a:p>
            <a:r>
              <a:rPr lang="en-US" altLang="zh-CN" sz="1800" b="1" dirty="0" err="1"/>
              <a:t>ECoG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better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r>
              <a:rPr lang="zh-CN" altLang="en-US" sz="1800" dirty="0"/>
              <a:t> </a:t>
            </a:r>
            <a:r>
              <a:rPr lang="en-US" altLang="zh-CN" sz="1800" dirty="0"/>
              <a:t>quality,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mixed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neuron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signals</a:t>
            </a:r>
          </a:p>
          <a:p>
            <a:r>
              <a:rPr lang="en-US" altLang="zh-CN" sz="1800" b="1" dirty="0"/>
              <a:t>Penetrating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rates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precise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potentials,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limited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scalability</a:t>
            </a:r>
            <a:r>
              <a:rPr lang="zh-CN" altLang="en-US" sz="1800" b="1" dirty="0"/>
              <a:t> </a:t>
            </a:r>
            <a:r>
              <a:rPr lang="en-US" altLang="zh-CN" sz="1800" dirty="0"/>
              <a:t>due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displacement</a:t>
            </a:r>
          </a:p>
          <a:p>
            <a:r>
              <a:rPr lang="en-US" altLang="zh-CN" sz="1800" b="1" dirty="0"/>
              <a:t>Traditional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electrode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arrays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prone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damage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infection</a:t>
            </a:r>
          </a:p>
          <a:p>
            <a:r>
              <a:rPr lang="en-US" altLang="zh-CN" sz="1800" b="1" dirty="0"/>
              <a:t>Biological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approaches</a:t>
            </a:r>
            <a:r>
              <a:rPr lang="zh-CN" altLang="en-US" sz="1800" b="1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neurotrophic</a:t>
            </a:r>
            <a:r>
              <a:rPr lang="zh-CN" altLang="en-US" sz="1800" dirty="0"/>
              <a:t> </a:t>
            </a:r>
            <a:r>
              <a:rPr lang="en-US" altLang="zh-CN" sz="1800" dirty="0"/>
              <a:t>growth,</a:t>
            </a:r>
            <a:r>
              <a:rPr lang="zh-CN" altLang="en-US" sz="1800" dirty="0"/>
              <a:t> </a:t>
            </a:r>
            <a:r>
              <a:rPr lang="en-US" altLang="zh-CN" sz="1800" dirty="0"/>
              <a:t>protein</a:t>
            </a:r>
            <a:r>
              <a:rPr lang="zh-CN" altLang="en-US" sz="1800" dirty="0"/>
              <a:t> </a:t>
            </a:r>
            <a:r>
              <a:rPr lang="en-US" altLang="zh-CN" sz="1800" dirty="0"/>
              <a:t>coatings,</a:t>
            </a:r>
            <a:r>
              <a:rPr lang="zh-CN" altLang="en-US" sz="1800" dirty="0"/>
              <a:t> </a:t>
            </a:r>
            <a:r>
              <a:rPr lang="en-US" altLang="zh-CN" sz="1800" dirty="0"/>
              <a:t>progenitor</a:t>
            </a:r>
            <a:r>
              <a:rPr lang="zh-CN" altLang="en-US" sz="1800" dirty="0"/>
              <a:t> </a:t>
            </a:r>
            <a:r>
              <a:rPr lang="en-US" altLang="zh-CN" sz="1800" dirty="0"/>
              <a:t>cells)</a:t>
            </a:r>
            <a:r>
              <a:rPr lang="zh-CN" altLang="en-US" sz="1800" dirty="0"/>
              <a:t> </a:t>
            </a:r>
            <a:r>
              <a:rPr lang="en-US" altLang="zh-CN" sz="1800" dirty="0"/>
              <a:t>shown</a:t>
            </a:r>
            <a:r>
              <a:rPr lang="zh-CN" altLang="en-US" sz="1800" dirty="0"/>
              <a:t> </a:t>
            </a:r>
            <a:r>
              <a:rPr lang="en-US" altLang="zh-CN" sz="1800" b="1" dirty="0"/>
              <a:t>promise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improve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longevity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Calcium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imaging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requires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viral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infection</a:t>
            </a:r>
          </a:p>
          <a:p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BMIs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living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neuronal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cells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better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biocompatibility</a:t>
            </a:r>
            <a:endParaRPr lang="en-US" sz="18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434BB-2B3E-3AA5-FD94-B1B51DB0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3" y="1027906"/>
            <a:ext cx="4811345" cy="37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F30E-2F7F-67F7-82C4-1CC385DF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Histological Analysis of BCI</a:t>
            </a:r>
          </a:p>
        </p:txBody>
      </p:sp>
      <p:pic>
        <p:nvPicPr>
          <p:cNvPr id="5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1562B0D-A834-5657-E28C-A5142379C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460" y="65673"/>
            <a:ext cx="3914899" cy="2784330"/>
          </a:xfrm>
        </p:spPr>
      </p:pic>
      <p:pic>
        <p:nvPicPr>
          <p:cNvPr id="6" name="Content Placeholder 4" descr="A close-up of several images of a cell&#10;&#10;Description automatically generated">
            <a:extLst>
              <a:ext uri="{FF2B5EF4-FFF2-40B4-BE49-F238E27FC236}">
                <a16:creationId xmlns:a16="http://schemas.microsoft.com/office/drawing/2014/main" id="{F4054993-4F85-A0FA-25E1-01923935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55" y="2784765"/>
            <a:ext cx="3260391" cy="4007997"/>
          </a:xfrm>
          <a:prstGeom prst="rect">
            <a:avLst/>
          </a:prstGeom>
        </p:spPr>
      </p:pic>
      <p:pic>
        <p:nvPicPr>
          <p:cNvPr id="7" name="Content Placeholder 4" descr="A close-up of several images of a layer of matter&#10;&#10;Description automatically generated">
            <a:extLst>
              <a:ext uri="{FF2B5EF4-FFF2-40B4-BE49-F238E27FC236}">
                <a16:creationId xmlns:a16="http://schemas.microsoft.com/office/drawing/2014/main" id="{15E23A19-45EB-51DF-A88A-1703C74B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846" y="2784765"/>
            <a:ext cx="3260391" cy="3801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E0C89-4248-8FC0-A891-BD8A94762F26}"/>
              </a:ext>
            </a:extLst>
          </p:cNvPr>
          <p:cNvSpPr txBox="1"/>
          <p:nvPr/>
        </p:nvSpPr>
        <p:spPr>
          <a:xfrm>
            <a:off x="681313" y="1933413"/>
            <a:ext cx="46515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1.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L0 Neuron Distribution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neurons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form a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50-500 </a:t>
            </a:r>
            <a:r>
              <a:rPr lang="el-GR" sz="1400" b="1" dirty="0">
                <a:effectLst/>
                <a:latin typeface="Helvetica Neue" panose="02000503000000020004" pitchFamily="2" charset="0"/>
              </a:rPr>
              <a:t>μ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m band above L1</a:t>
            </a:r>
          </a:p>
          <a:p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2.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Projection of L0 Neurons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Dense lateral and downward processes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from 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neurons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extend into the brain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3, 5A-5C, 8A, 8B, 9A-9C)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Dendrites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extend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from L0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into L1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and the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top of L2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Axons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infiltrate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the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entire cortical volume beneath the L0 graft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project to subcortical structures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D2E7F0-DD4D-B355-69F2-BE1919B9FB8E}"/>
                  </a:ext>
                </a:extLst>
              </p14:cNvPr>
              <p14:cNvContentPartPr/>
              <p14:nvPr/>
            </p14:nvContentPartPr>
            <p14:xfrm>
              <a:off x="6584400" y="122400"/>
              <a:ext cx="3268080" cy="933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D2E7F0-DD4D-B355-69F2-BE1919B9FB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8280" y="116280"/>
                <a:ext cx="3280320" cy="9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07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A9F-D59B-BD41-79AE-59CD1E05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Histological Analysis of BCI</a:t>
            </a:r>
            <a:endParaRPr lang="en-US" sz="3600" dirty="0">
              <a:latin typeface="+mn-lt"/>
            </a:endParaRPr>
          </a:p>
        </p:txBody>
      </p:sp>
      <p:pic>
        <p:nvPicPr>
          <p:cNvPr id="5" name="Content Placeholder 4" descr="A collage of images of a human body&#10;&#10;Description automatically generated">
            <a:extLst>
              <a:ext uri="{FF2B5EF4-FFF2-40B4-BE49-F238E27FC236}">
                <a16:creationId xmlns:a16="http://schemas.microsoft.com/office/drawing/2014/main" id="{1FCF984F-419B-07E2-EB77-FD47470B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210" y="619209"/>
            <a:ext cx="4219308" cy="602361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FE7A5-37A4-5027-EFB2-C50438D7F1E0}"/>
              </a:ext>
            </a:extLst>
          </p:cNvPr>
          <p:cNvSpPr txBox="1"/>
          <p:nvPr/>
        </p:nvSpPr>
        <p:spPr>
          <a:xfrm>
            <a:off x="838200" y="1690688"/>
            <a:ext cx="61000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3.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Histological Findings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High-resolution confocal imaging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confirmed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mature spines on L0 dendrites in L1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SynGAP1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postsynaptic marker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and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 synaptophysin presynaptic marker colocalized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indicating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excitatory synaptic input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in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superficial layers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Axons from 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feature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numerous putative boutons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suggesting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neurotransmitter release onto host neurons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endParaRPr lang="en-US" sz="1400" dirty="0"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4.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Integration and Synaptic Connections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Synaptophysin staining of L0 axons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deep in the cortex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shows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proximity to SynGAP1 puncta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4A-4C)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GAD65 staining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indicated apparent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GABAergic input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on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L0 neuron soma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proximal dendrites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4A-4C)</a:t>
            </a:r>
          </a:p>
          <a:p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5.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Conclusion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The data demonstrate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extensive integration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between the L0 graft and the host cortex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supporting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graft's ability to modulate neural activity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for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BCI tasks</a:t>
            </a:r>
          </a:p>
        </p:txBody>
      </p:sp>
    </p:spTree>
    <p:extLst>
      <p:ext uri="{BB962C8B-B14F-4D97-AF65-F5344CB8AC3E}">
        <p14:creationId xmlns:p14="http://schemas.microsoft.com/office/powerpoint/2010/main" val="18851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BB5E-5DA0-0866-ABDC-CA963051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Glial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BCI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 descr="A close-up of several images of a cell&#10;&#10;Description automatically generated">
            <a:extLst>
              <a:ext uri="{FF2B5EF4-FFF2-40B4-BE49-F238E27FC236}">
                <a16:creationId xmlns:a16="http://schemas.microsoft.com/office/drawing/2014/main" id="{27DA2056-C0A2-B3D2-0AD7-F957FE0F5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770" y="1797916"/>
            <a:ext cx="5214781" cy="31350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E62AF-89C6-9E91-CCD6-B1AD5507397D}"/>
              </a:ext>
            </a:extLst>
          </p:cNvPr>
          <p:cNvSpPr txBox="1"/>
          <p:nvPr/>
        </p:nvSpPr>
        <p:spPr>
          <a:xfrm>
            <a:off x="663591" y="1435825"/>
            <a:ext cx="6164179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1. </a:t>
            </a:r>
            <a:r>
              <a:rPr lang="en-US" sz="1300" b="1" u="sng" dirty="0"/>
              <a:t>Objective</a:t>
            </a:r>
            <a:r>
              <a:rPr lang="en-US" sz="1300" dirty="0"/>
              <a:t>: Evaluate the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glial response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300" dirty="0"/>
              <a:t>to the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grafted L</a:t>
            </a:r>
            <a:r>
              <a:rPr lang="en-US" altLang="zh-CN" sz="13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300" dirty="0"/>
          </a:p>
          <a:p>
            <a:r>
              <a:rPr lang="en-US" sz="1300" dirty="0"/>
              <a:t>2. </a:t>
            </a:r>
            <a:r>
              <a:rPr lang="en-US" sz="1300" b="1" u="sng" dirty="0"/>
              <a:t>Immune Response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Generalized immune response not</a:t>
            </a:r>
            <a:r>
              <a:rPr lang="en-US" sz="1300" dirty="0"/>
              <a:t> </a:t>
            </a:r>
            <a:r>
              <a:rPr lang="en-US" sz="1300" b="1" dirty="0"/>
              <a:t>anticipated</a:t>
            </a:r>
            <a:r>
              <a:rPr lang="en-US" sz="1300" dirty="0"/>
              <a:t> due to the </a:t>
            </a:r>
            <a:r>
              <a:rPr lang="en-US" sz="1300" b="1" dirty="0"/>
              <a:t>shared genetic background </a:t>
            </a:r>
            <a:r>
              <a:rPr lang="en-US" sz="1300" dirty="0"/>
              <a:t>of </a:t>
            </a:r>
            <a:r>
              <a:rPr lang="en-US" sz="1300" b="1" dirty="0"/>
              <a:t>graft and host cells</a:t>
            </a:r>
            <a:endParaRPr lang="en-US" sz="1300" dirty="0"/>
          </a:p>
          <a:p>
            <a:r>
              <a:rPr lang="en-US" sz="1300" dirty="0"/>
              <a:t>   - </a:t>
            </a:r>
            <a:r>
              <a:rPr lang="en-US" sz="1300" b="1" dirty="0"/>
              <a:t>Astrocytes and microglia </a:t>
            </a:r>
            <a:r>
              <a:rPr lang="en-US" sz="1300" dirty="0"/>
              <a:t>were </a:t>
            </a:r>
            <a:r>
              <a:rPr lang="en-US" sz="1300" b="1" dirty="0"/>
              <a:t>present</a:t>
            </a:r>
            <a:r>
              <a:rPr lang="en-US" sz="1300" dirty="0"/>
              <a:t> </a:t>
            </a:r>
            <a:r>
              <a:rPr lang="en-US" sz="1300" b="1" dirty="0"/>
              <a:t>throughout L0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without activated or phagocytotic morphologies</a:t>
            </a:r>
            <a:r>
              <a:rPr lang="en-US" sz="1300" dirty="0"/>
              <a:t>, indicating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no immune rejection or extensive glial scarring</a:t>
            </a:r>
          </a:p>
          <a:p>
            <a:endParaRPr lang="en-US" sz="1300" dirty="0"/>
          </a:p>
          <a:p>
            <a:r>
              <a:rPr lang="en-US" sz="1300" dirty="0"/>
              <a:t>3. </a:t>
            </a:r>
            <a:r>
              <a:rPr lang="en-US" sz="1300" b="1" u="sng" dirty="0"/>
              <a:t>Glial Presence and Function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Astrocytes and microglia in L0 did not colocalize </a:t>
            </a:r>
            <a:r>
              <a:rPr lang="en-US" sz="1300" dirty="0"/>
              <a:t>with </a:t>
            </a:r>
            <a:r>
              <a:rPr lang="en-US" sz="1300" b="1" dirty="0"/>
              <a:t>electroporated graft cells</a:t>
            </a:r>
            <a:r>
              <a:rPr lang="en-US" sz="1300" dirty="0"/>
              <a:t>, suggesting these </a:t>
            </a:r>
            <a:r>
              <a:rPr lang="en-US" sz="1300" b="1" dirty="0"/>
              <a:t>glia originated from the brain</a:t>
            </a:r>
            <a:endParaRPr lang="en-US" sz="1300" dirty="0"/>
          </a:p>
          <a:p>
            <a:r>
              <a:rPr lang="en-US" sz="1300" dirty="0"/>
              <a:t>   - </a:t>
            </a:r>
            <a:r>
              <a:rPr lang="en-US" sz="1300" b="1" dirty="0"/>
              <a:t>Elevated GFAP expression </a:t>
            </a:r>
            <a:r>
              <a:rPr lang="en-US" sz="1300" dirty="0"/>
              <a:t>and </a:t>
            </a:r>
            <a:r>
              <a:rPr lang="en-US" sz="1300" b="1" dirty="0"/>
              <a:t>lack of activated morphology </a:t>
            </a:r>
            <a:r>
              <a:rPr lang="en-US" sz="1300" dirty="0"/>
              <a:t>suggest a </a:t>
            </a:r>
            <a:r>
              <a:rPr lang="en-US" sz="1300" b="1" dirty="0"/>
              <a:t>proliferative state</a:t>
            </a:r>
            <a:r>
              <a:rPr lang="en-US" sz="1300" dirty="0"/>
              <a:t>, likely providing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metabolic and structural support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300" dirty="0"/>
          </a:p>
          <a:p>
            <a:r>
              <a:rPr lang="en-US" sz="1300" dirty="0"/>
              <a:t>4. </a:t>
            </a:r>
            <a:r>
              <a:rPr lang="en-US" sz="1300" b="1" u="sng" dirty="0"/>
              <a:t>Tissue Remodeling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Astrocytes </a:t>
            </a:r>
            <a:r>
              <a:rPr lang="en-US" sz="1300" dirty="0"/>
              <a:t>appeared to </a:t>
            </a:r>
            <a:r>
              <a:rPr lang="en-US" sz="1300" b="1" dirty="0"/>
              <a:t>seal the space between the glass cranial window </a:t>
            </a:r>
            <a:r>
              <a:rPr lang="en-US" sz="1300" dirty="0"/>
              <a:t>and the </a:t>
            </a:r>
            <a:r>
              <a:rPr lang="en-US" sz="1300" b="1" dirty="0"/>
              <a:t>graft and to engulf blood vessels</a:t>
            </a:r>
            <a:r>
              <a:rPr lang="en-US" sz="1300" dirty="0"/>
              <a:t>, indicating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active tissue remodeling without neurotoxicity</a:t>
            </a:r>
          </a:p>
          <a:p>
            <a:endParaRPr lang="en-US" sz="1300" dirty="0"/>
          </a:p>
          <a:p>
            <a:r>
              <a:rPr lang="en-US" sz="1300" dirty="0"/>
              <a:t>5. </a:t>
            </a:r>
            <a:r>
              <a:rPr lang="en-US" sz="1300" b="1" u="sng" dirty="0"/>
              <a:t>Conclusion</a:t>
            </a:r>
            <a:r>
              <a:rPr lang="en-US" sz="1300" dirty="0"/>
              <a:t>:</a:t>
            </a:r>
          </a:p>
          <a:p>
            <a:r>
              <a:rPr lang="en-US" sz="1300" dirty="0"/>
              <a:t>   - Grafting an artificial cortical layer above L1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did not provoke a foreign body response or immune reaction</a:t>
            </a:r>
            <a:endParaRPr lang="en-US" sz="13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sz="1300" dirty="0"/>
              <a:t>   </a:t>
            </a:r>
            <a:r>
              <a:rPr lang="en-US" sz="1300" dirty="0">
                <a:highlight>
                  <a:srgbClr val="FFFF00"/>
                </a:highlight>
              </a:rPr>
              <a:t>- </a:t>
            </a:r>
            <a:r>
              <a:rPr lang="en-US" sz="1300" b="1" dirty="0">
                <a:highlight>
                  <a:srgbClr val="FFFF00"/>
                </a:highlight>
              </a:rPr>
              <a:t>Extensive infiltration of the brain by axons and dendrites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formed and received synaptic connections</a:t>
            </a:r>
            <a:r>
              <a:rPr lang="en-US" sz="1300" dirty="0">
                <a:highlight>
                  <a:srgbClr val="FFFF00"/>
                </a:highlight>
              </a:rPr>
              <a:t>,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enabling bidirectional interfacing </a:t>
            </a:r>
            <a:r>
              <a:rPr lang="en-US" sz="1300" dirty="0"/>
              <a:t>with the brain.</a:t>
            </a:r>
          </a:p>
        </p:txBody>
      </p:sp>
    </p:spTree>
    <p:extLst>
      <p:ext uri="{BB962C8B-B14F-4D97-AF65-F5344CB8AC3E}">
        <p14:creationId xmlns:p14="http://schemas.microsoft.com/office/powerpoint/2010/main" val="301365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0B10-81EB-30CC-B811-9A3CEF47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Human Stem Cell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</a:t>
            </a:r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Derived Neurons</a:t>
            </a:r>
            <a:endParaRPr lang="en-US" sz="3600" dirty="0"/>
          </a:p>
        </p:txBody>
      </p:sp>
      <p:pic>
        <p:nvPicPr>
          <p:cNvPr id="5" name="Content Placeholder 4" descr="A close-up of a grey wall&#10;&#10;Description automatically generated">
            <a:extLst>
              <a:ext uri="{FF2B5EF4-FFF2-40B4-BE49-F238E27FC236}">
                <a16:creationId xmlns:a16="http://schemas.microsoft.com/office/drawing/2014/main" id="{5B728398-B612-1E74-C124-B844B759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545" y="1810058"/>
            <a:ext cx="3469806" cy="19225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DB8E9-ACFF-4862-1D1C-B07CD34052D2}"/>
              </a:ext>
            </a:extLst>
          </p:cNvPr>
          <p:cNvSpPr txBox="1"/>
          <p:nvPr/>
        </p:nvSpPr>
        <p:spPr>
          <a:xfrm>
            <a:off x="548890" y="1547486"/>
            <a:ext cx="65763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 Neue" panose="02000503000000020004" pitchFamily="2" charset="0"/>
              </a:rPr>
              <a:t>1.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Experimental Design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Two cohorts of mice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one immunocompromised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daily IP injections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of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cyclosporine (35 mg/kg)</a:t>
            </a:r>
            <a:r>
              <a:rPr lang="en-US" altLang="zh-CN" sz="1200" b="1" dirty="0"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12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one naïve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Surgeries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</a:rPr>
              <a:t>-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performed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under sterile conditions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in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a biological safety cabinet</a:t>
            </a:r>
            <a:br>
              <a:rPr lang="en-US" sz="1200" dirty="0">
                <a:effectLst/>
                <a:latin typeface="Helvetica Neue" panose="02000503000000020004" pitchFamily="2" charset="0"/>
              </a:rPr>
            </a:b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2.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Plasmids and Human Neurons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Plasmids used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 pCAG-H2B-mRuby3-P2A-GCaMP7s; PCAG-ChR2(H134R)-</a:t>
            </a:r>
            <a:r>
              <a:rPr lang="en-US" sz="1200" dirty="0" err="1">
                <a:effectLst/>
                <a:latin typeface="Helvetica Neue" panose="02000503000000020004" pitchFamily="2" charset="0"/>
              </a:rPr>
              <a:t>tdTomato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; Cag-mRuby3; and </a:t>
            </a:r>
            <a:r>
              <a:rPr lang="en-US" sz="1200" dirty="0" err="1">
                <a:effectLst/>
                <a:latin typeface="Helvetica Neue" panose="02000503000000020004" pitchFamily="2" charset="0"/>
              </a:rPr>
              <a:t>pCAG-ChrimsonR-tdTomato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Human neurons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200" dirty="0">
                <a:effectLst/>
                <a:latin typeface="Helvetica Neue" panose="02000503000000020004" pitchFamily="2" charset="0"/>
              </a:rPr>
              <a:t>-</a:t>
            </a:r>
            <a:r>
              <a:rPr lang="zh-CN" alt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obtained using a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modified protocol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from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Nehme et al., 2018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iP11N stem cells from ALSTEM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genetically modified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to harbor a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doxycycline-inducible NGN2 cassette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for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rapid neuralization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3.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Cell Preparation and Differentiation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Unlike Nehme et al.'s use of lentiviral insertion and puromycin selection, this study used </a:t>
            </a:r>
            <a:r>
              <a:rPr lang="en-US" sz="1200" b="1" dirty="0" err="1">
                <a:effectLst/>
                <a:latin typeface="Helvetica Neue" panose="02000503000000020004" pitchFamily="2" charset="0"/>
              </a:rPr>
              <a:t>EdU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 (an anti-mitotic)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and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passaged cells on Day 3 and Day 5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due to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excessive progenitor proliferation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Stem cell to neuron differentiation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was tracked from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Day 1 to Day 7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(</a:t>
            </a:r>
            <a:r>
              <a:rPr lang="en-US" altLang="zh-CN" sz="1200" dirty="0">
                <a:effectLst/>
                <a:latin typeface="Helvetica Neue" panose="02000503000000020004" pitchFamily="2" charset="0"/>
              </a:rPr>
              <a:t>right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  <a:br>
              <a:rPr lang="en-US" sz="1200" dirty="0">
                <a:effectLst/>
                <a:latin typeface="Helvetica Neue" panose="02000503000000020004" pitchFamily="2" charset="0"/>
              </a:rPr>
            </a:b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4.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Post-Surgery Procedures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Behavioral testing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was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conducted on mice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followed by </a:t>
            </a:r>
            <a:r>
              <a:rPr lang="en-US" sz="1200" b="1" dirty="0" err="1">
                <a:effectLst/>
                <a:latin typeface="Helvetica Neue" panose="02000503000000020004" pitchFamily="2" charset="0"/>
              </a:rPr>
              <a:t>transcardial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 perfusion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formalin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brain excision for immunohistochemistry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5.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Immune Response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Neuron differentiation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led to a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massive immune response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, with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activation of astrocytes (GFAP) and microglia (Iba1)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around the implant site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The results indicate that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immunocompromisation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 is necessary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for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successful grafting of human cells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onto the mouse cortex.</a:t>
            </a:r>
          </a:p>
        </p:txBody>
      </p:sp>
      <p:pic>
        <p:nvPicPr>
          <p:cNvPr id="6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39B790CD-7C82-8026-DD4C-502025D6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14" y="4086643"/>
            <a:ext cx="3488583" cy="1922597"/>
          </a:xfrm>
          <a:prstGeom prst="rect">
            <a:avLst/>
          </a:prstGeom>
        </p:spPr>
      </p:pic>
      <p:pic>
        <p:nvPicPr>
          <p:cNvPr id="7" name="Content Placeholder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78D8CDA8-DFA2-F531-4661-DD190C3F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51" y="4086643"/>
            <a:ext cx="1190001" cy="19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1A9F-6D8E-743A-27E8-8EB03E2D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Cell-Tethering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Impact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In-Vitro</a:t>
            </a:r>
            <a:r>
              <a:rPr lang="zh-CN" altLang="en-US" sz="3600" dirty="0"/>
              <a:t> </a:t>
            </a:r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Health</a:t>
            </a:r>
            <a:endParaRPr lang="en-US" sz="3600" dirty="0"/>
          </a:p>
        </p:txBody>
      </p:sp>
      <p:pic>
        <p:nvPicPr>
          <p:cNvPr id="5" name="Content Placeholder 4" descr="A close-up of a grey and black surface&#10;&#10;Description automatically generated">
            <a:extLst>
              <a:ext uri="{FF2B5EF4-FFF2-40B4-BE49-F238E27FC236}">
                <a16:creationId xmlns:a16="http://schemas.microsoft.com/office/drawing/2014/main" id="{B3D5DEDF-9C94-4784-7D4D-4B6BA5FE9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34198"/>
            <a:ext cx="5908488" cy="26596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DE729-7834-7687-0B0B-E1F8203861A8}"/>
              </a:ext>
            </a:extLst>
          </p:cNvPr>
          <p:cNvSpPr txBox="1"/>
          <p:nvPr/>
        </p:nvSpPr>
        <p:spPr>
          <a:xfrm>
            <a:off x="661894" y="1690688"/>
            <a:ext cx="53153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1. </a:t>
            </a:r>
            <a:r>
              <a:rPr lang="en-US" sz="1400" b="1" u="sng" dirty="0">
                <a:effectLst/>
              </a:rPr>
              <a:t>Development of In Vitro Model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altLang="zh-CN" sz="1400" b="1" u="sng" dirty="0">
                <a:effectLst/>
                <a:highlight>
                  <a:srgbClr val="FFFF00"/>
                </a:highlight>
              </a:rPr>
              <a:t>Goal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:</a:t>
            </a:r>
            <a:r>
              <a:rPr lang="zh-CN" altLang="en-US" sz="14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Use</a:t>
            </a:r>
            <a:r>
              <a:rPr lang="zh-CN" altLang="en-US" sz="14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the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in-vitro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model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highlight>
                  <a:srgbClr val="FFFF00"/>
                </a:highlight>
              </a:rPr>
              <a:t>to</a:t>
            </a:r>
            <a:r>
              <a:rPr lang="zh-CN" altLang="en-US" sz="1400" dirty="0">
                <a:highlight>
                  <a:srgbClr val="FFFF00"/>
                </a:highlight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test the efficacy </a:t>
            </a:r>
            <a:r>
              <a:rPr lang="en-US" sz="1400" dirty="0">
                <a:effectLst/>
                <a:highlight>
                  <a:srgbClr val="FFFF00"/>
                </a:highlight>
              </a:rPr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standard coatings on neural health</a:t>
            </a:r>
            <a:endParaRPr lang="en-US" sz="1400" dirty="0">
              <a:solidFill>
                <a:schemeClr val="accent6">
                  <a:lumMod val="75000"/>
                </a:schemeClr>
              </a:solidFill>
              <a:effectLst/>
              <a:highlight>
                <a:srgbClr val="FFFF00"/>
              </a:highlight>
            </a:endParaRP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Neuronal growth </a:t>
            </a:r>
            <a:r>
              <a:rPr lang="en-US" sz="1400" dirty="0">
                <a:effectLst/>
              </a:rPr>
              <a:t>on 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indium tin oxide (ITO) substrate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400" dirty="0">
                <a:effectLst/>
              </a:rPr>
              <a:t>is </a:t>
            </a:r>
            <a:r>
              <a:rPr lang="en-US" sz="1400" dirty="0">
                <a:effectLst/>
                <a:highlight>
                  <a:srgbClr val="FFFF00"/>
                </a:highlight>
              </a:rPr>
              <a:t>observed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in the presence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poly-D-lysine (PDL) and laminin (LAM)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</a:rPr>
            </a:br>
            <a:endParaRPr lang="en-US" sz="140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sz="1400" dirty="0">
                <a:effectLst/>
              </a:rPr>
              <a:t>2. </a:t>
            </a:r>
            <a:r>
              <a:rPr lang="en-US" sz="1400" b="1" u="sng" dirty="0" err="1">
                <a:effectLst/>
              </a:rPr>
              <a:t>Neurospheres</a:t>
            </a:r>
            <a:r>
              <a:rPr lang="en-US" sz="1400" b="1" u="sng" dirty="0">
                <a:effectLst/>
              </a:rPr>
              <a:t> and Neural Progenitor Cells (NPCs)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effectLst/>
              </a:rPr>
              <a:t>Neurospheres</a:t>
            </a:r>
            <a:r>
              <a:rPr lang="en-US" sz="1400" dirty="0">
                <a:effectLst/>
              </a:rPr>
              <a:t> </a:t>
            </a:r>
            <a:r>
              <a:rPr lang="en-US" altLang="zh-CN" sz="1400" dirty="0">
                <a:effectLst/>
              </a:rPr>
              <a:t>-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aggregates of NPCs </a:t>
            </a:r>
            <a:r>
              <a:rPr lang="en-US" sz="1400" dirty="0">
                <a:effectLst/>
              </a:rPr>
              <a:t>cultivated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growth factors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Without growth factors </a:t>
            </a:r>
            <a:r>
              <a:rPr lang="en-US" sz="1400" dirty="0">
                <a:effectLst/>
              </a:rPr>
              <a:t>and </a:t>
            </a:r>
            <a:r>
              <a:rPr lang="en-US" sz="1400" b="1" dirty="0">
                <a:effectLst/>
              </a:rPr>
              <a:t>seeded on 2D PDL/LAM-coated surfaces</a:t>
            </a:r>
            <a:r>
              <a:rPr lang="en-US" sz="1400" dirty="0">
                <a:effectLst/>
              </a:rPr>
              <a:t>, </a:t>
            </a:r>
            <a:r>
              <a:rPr lang="en-US" sz="1400" b="1" dirty="0">
                <a:effectLst/>
              </a:rPr>
              <a:t>NPC</a:t>
            </a:r>
            <a:r>
              <a:rPr lang="en-US" sz="1400" dirty="0">
                <a:effectLst/>
              </a:rPr>
              <a:t> </a:t>
            </a:r>
            <a:r>
              <a:rPr lang="en-US" sz="1400" b="1" dirty="0" err="1">
                <a:effectLst/>
              </a:rPr>
              <a:t>neurospheres</a:t>
            </a:r>
            <a:r>
              <a:rPr lang="en-US" sz="1400" b="1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migrate and differentiate into neurons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astrocytes, and oligodendrocytes</a:t>
            </a:r>
            <a:r>
              <a:rPr lang="en-US" sz="1400" dirty="0">
                <a:effectLst/>
              </a:rPr>
              <a:t>, forming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complex networks</a:t>
            </a:r>
            <a:br>
              <a:rPr lang="en-US" sz="1400" dirty="0">
                <a:effectLst/>
              </a:rPr>
            </a:br>
            <a:endParaRPr lang="en-US" sz="1400" dirty="0">
              <a:effectLst/>
            </a:endParaRPr>
          </a:p>
          <a:p>
            <a:r>
              <a:rPr lang="en-US" sz="1400" dirty="0">
                <a:effectLst/>
              </a:rPr>
              <a:t>3. </a:t>
            </a:r>
            <a:r>
              <a:rPr lang="en-US" sz="1400" b="1" u="sng" dirty="0">
                <a:effectLst/>
              </a:rPr>
              <a:t>Coating Efficacy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effectLst/>
              </a:rPr>
              <a:t>Hydrogel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adheres readily </a:t>
            </a:r>
            <a:r>
              <a:rPr lang="en-US" sz="1400" b="1" dirty="0">
                <a:effectLst/>
              </a:rPr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PDL/LAM-coated surfaces</a:t>
            </a:r>
            <a:r>
              <a:rPr lang="en-US" sz="1400" dirty="0">
                <a:effectLst/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supporting neural growth and differentiation</a:t>
            </a:r>
            <a:endParaRPr lang="en-US" sz="14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ADC6B-463D-EA8A-70E6-4FDE36DDBEEB}"/>
              </a:ext>
            </a:extLst>
          </p:cNvPr>
          <p:cNvSpPr txBox="1"/>
          <p:nvPr/>
        </p:nvSpPr>
        <p:spPr>
          <a:xfrm>
            <a:off x="7298945" y="4661697"/>
            <a:ext cx="3502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Neuronal</a:t>
            </a:r>
            <a:r>
              <a:rPr lang="zh-CN" altLang="en-US" sz="1400" dirty="0"/>
              <a:t> </a:t>
            </a:r>
            <a:r>
              <a:rPr lang="en-US" altLang="zh-CN" sz="1400" dirty="0"/>
              <a:t>Growth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Indium</a:t>
            </a:r>
            <a:r>
              <a:rPr lang="zh-CN" altLang="en-US" sz="1400" dirty="0"/>
              <a:t> </a:t>
            </a:r>
            <a:r>
              <a:rPr lang="en-US" altLang="zh-CN" sz="1400" dirty="0"/>
              <a:t>Tin</a:t>
            </a:r>
            <a:r>
              <a:rPr lang="zh-CN" altLang="en-US" sz="1400" dirty="0"/>
              <a:t> </a:t>
            </a:r>
            <a:r>
              <a:rPr lang="en-US" altLang="zh-CN" sz="1400" dirty="0"/>
              <a:t>Oxide</a:t>
            </a:r>
            <a:r>
              <a:rPr lang="zh-CN" altLang="en-US" sz="1400" dirty="0"/>
              <a:t> </a:t>
            </a:r>
            <a:r>
              <a:rPr lang="en-US" altLang="zh-CN" sz="1400" dirty="0"/>
              <a:t>(ITO)</a:t>
            </a:r>
            <a:r>
              <a:rPr lang="zh-CN" altLang="en-US" sz="1400" dirty="0"/>
              <a:t> </a:t>
            </a:r>
            <a:r>
              <a:rPr lang="en-US" altLang="zh-CN" sz="1400" dirty="0"/>
              <a:t>Substrate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poly-D-lysine</a:t>
            </a:r>
            <a:r>
              <a:rPr lang="zh-CN" altLang="en-US" sz="1400" dirty="0"/>
              <a:t> </a:t>
            </a:r>
            <a:r>
              <a:rPr lang="en-US" altLang="zh-CN" sz="1400" dirty="0"/>
              <a:t>&amp;</a:t>
            </a:r>
            <a:r>
              <a:rPr lang="zh-CN" altLang="en-US" sz="1400" dirty="0"/>
              <a:t> </a:t>
            </a:r>
            <a:r>
              <a:rPr lang="en-US" altLang="zh-CN" sz="1400" dirty="0"/>
              <a:t>Laminin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82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01F5-6887-3F08-C533-D582BB66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06CB2-D3C0-D26F-0004-E7935D1D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Goal</a:t>
            </a:r>
            <a:r>
              <a:rPr lang="en-US" sz="1800" dirty="0"/>
              <a:t>: Propose a </a:t>
            </a:r>
            <a:r>
              <a:rPr lang="en-US" sz="1800" b="1" dirty="0"/>
              <a:t>novel</a:t>
            </a:r>
            <a:r>
              <a:rPr lang="en-US" sz="1800" dirty="0"/>
              <a:t> way of </a:t>
            </a:r>
            <a:r>
              <a:rPr lang="en-US" sz="1800" b="1" dirty="0"/>
              <a:t>connecting brains to computers</a:t>
            </a:r>
            <a:r>
              <a:rPr lang="en-US" sz="1800" dirty="0"/>
              <a:t> by </a:t>
            </a:r>
            <a:r>
              <a:rPr lang="en-US" sz="1800" b="1" dirty="0">
                <a:solidFill>
                  <a:srgbClr val="00B050"/>
                </a:solidFill>
              </a:rPr>
              <a:t>transplanting </a:t>
            </a:r>
            <a:r>
              <a:rPr lang="en-US" altLang="zh-CN" sz="1800" b="1" dirty="0">
                <a:solidFill>
                  <a:srgbClr val="00B050"/>
                </a:solidFill>
              </a:rPr>
              <a:t>genetically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modified</a:t>
            </a:r>
            <a:r>
              <a:rPr lang="en-US" sz="1800" b="1" dirty="0">
                <a:solidFill>
                  <a:srgbClr val="00B050"/>
                </a:solidFill>
              </a:rPr>
              <a:t> cells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(cell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engraftment)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/>
              <a:t>onto brain surface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sz="1800" b="1" dirty="0"/>
              <a:t>Embodiments</a:t>
            </a:r>
            <a:r>
              <a:rPr lang="en-US" sz="1800" dirty="0"/>
              <a:t>:</a:t>
            </a:r>
          </a:p>
          <a:p>
            <a:pPr lvl="1"/>
            <a:r>
              <a:rPr lang="en-US" sz="1600" dirty="0"/>
              <a:t>Cell Engraftment + Definitions</a:t>
            </a:r>
          </a:p>
          <a:p>
            <a:pPr lvl="1"/>
            <a:r>
              <a:rPr lang="en-US" sz="1600" dirty="0"/>
              <a:t>4 BMI approaches: Optical, </a:t>
            </a:r>
            <a:r>
              <a:rPr lang="en-US" sz="1600" dirty="0" err="1"/>
              <a:t>ECoG</a:t>
            </a:r>
            <a:r>
              <a:rPr lang="en-US" sz="1600" dirty="0"/>
              <a:t> + Pour-Over Cells, Tethered Cells, </a:t>
            </a:r>
            <a:r>
              <a:rPr lang="en-US" sz="1600" dirty="0" err="1"/>
              <a:t>ECoG</a:t>
            </a:r>
            <a:r>
              <a:rPr lang="en-US" sz="1600" dirty="0"/>
              <a:t> Embedded Cells in Polymer</a:t>
            </a:r>
          </a:p>
          <a:p>
            <a:pPr lvl="1"/>
            <a:r>
              <a:rPr lang="en-US" sz="1600" dirty="0"/>
              <a:t>Preparation of BCI on Mice</a:t>
            </a:r>
          </a:p>
          <a:p>
            <a:pPr lvl="1"/>
            <a:r>
              <a:rPr lang="en-US" sz="1600" dirty="0"/>
              <a:t>Microscopic Imaging of Neuron Growth &amp; Activity</a:t>
            </a:r>
          </a:p>
          <a:p>
            <a:pPr lvl="1"/>
            <a:r>
              <a:rPr lang="en-US" sz="1600" dirty="0"/>
              <a:t>Calcium Imaging</a:t>
            </a:r>
          </a:p>
          <a:p>
            <a:pPr lvl="1"/>
            <a:r>
              <a:rPr lang="en-US" sz="1600" dirty="0"/>
              <a:t>BMI </a:t>
            </a:r>
            <a:r>
              <a:rPr lang="en-US" sz="1600" dirty="0" err="1"/>
              <a:t>Morpholog</a:t>
            </a:r>
            <a:endParaRPr lang="en-US" sz="1600" dirty="0"/>
          </a:p>
          <a:p>
            <a:pPr lvl="1"/>
            <a:r>
              <a:rPr lang="en-US" sz="1600" dirty="0"/>
              <a:t>BCI Integration, Function, and Sensitivity</a:t>
            </a:r>
          </a:p>
          <a:p>
            <a:pPr lvl="1"/>
            <a:r>
              <a:rPr lang="en-US" sz="1600" dirty="0"/>
              <a:t>Histological Analysis of BCI</a:t>
            </a:r>
          </a:p>
          <a:p>
            <a:pPr lvl="1"/>
            <a:r>
              <a:rPr lang="en-US" sz="1600" dirty="0"/>
              <a:t>Glial Response to BCI</a:t>
            </a:r>
            <a:endParaRPr lang="en-US" sz="1800" dirty="0"/>
          </a:p>
          <a:p>
            <a:pPr lvl="1"/>
            <a:r>
              <a:rPr lang="en-US" sz="1600" dirty="0"/>
              <a:t>Human</a:t>
            </a:r>
            <a:r>
              <a:rPr lang="zh-CN" altLang="en-US" sz="1600" dirty="0"/>
              <a:t> </a:t>
            </a:r>
            <a:r>
              <a:rPr lang="en-US" altLang="zh-CN" sz="1600" dirty="0"/>
              <a:t>Stem</a:t>
            </a:r>
            <a:r>
              <a:rPr lang="zh-CN" altLang="en-US" sz="1600" dirty="0"/>
              <a:t> </a:t>
            </a:r>
            <a:r>
              <a:rPr lang="en-US" altLang="zh-CN" sz="1600" dirty="0"/>
              <a:t>Cell-Derived</a:t>
            </a:r>
            <a:r>
              <a:rPr lang="zh-CN" altLang="en-US" sz="1600" dirty="0"/>
              <a:t> </a:t>
            </a:r>
            <a:r>
              <a:rPr lang="en-US" altLang="zh-CN" sz="1600" dirty="0"/>
              <a:t>Neurons</a:t>
            </a:r>
          </a:p>
          <a:p>
            <a:pPr lvl="1"/>
            <a:r>
              <a:rPr lang="en-US" altLang="zh-CN" sz="1600" dirty="0"/>
              <a:t>Cell-Tethering:</a:t>
            </a:r>
            <a:r>
              <a:rPr lang="zh-CN" altLang="en-US" sz="1600" dirty="0"/>
              <a:t> </a:t>
            </a:r>
            <a:r>
              <a:rPr lang="en-US" altLang="zh-CN" sz="1600" dirty="0"/>
              <a:t>Impact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In-Vitro</a:t>
            </a:r>
            <a:r>
              <a:rPr lang="zh-CN" altLang="en-US" sz="1600" dirty="0"/>
              <a:t> </a:t>
            </a:r>
            <a:r>
              <a:rPr lang="en-US" altLang="zh-CN" sz="1600" dirty="0"/>
              <a:t>Model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/>
              <a:t>Health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728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9D6E-411A-7603-C550-75E09DC3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Cell</a:t>
            </a:r>
            <a:r>
              <a:rPr lang="zh-CN" altLang="en-US" sz="3600" dirty="0"/>
              <a:t> </a:t>
            </a:r>
            <a:r>
              <a:rPr lang="en-US" sz="3600" dirty="0"/>
              <a:t>Engraftment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64E3-8C0F-9C10-56D0-73312143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Transplanted stem cells </a:t>
            </a:r>
            <a:r>
              <a:rPr lang="en-US" sz="1800" dirty="0"/>
              <a:t>travel through </a:t>
            </a:r>
            <a:r>
              <a:rPr lang="en-US" sz="1800" b="1" dirty="0"/>
              <a:t>bloodstream</a:t>
            </a:r>
            <a:r>
              <a:rPr lang="en-US" sz="1800" dirty="0"/>
              <a:t>, into </a:t>
            </a:r>
            <a:r>
              <a:rPr lang="en-US" sz="1800" b="1" dirty="0"/>
              <a:t>bone marrow</a:t>
            </a:r>
          </a:p>
          <a:p>
            <a:r>
              <a:rPr lang="en-US" sz="1800" b="1" dirty="0"/>
              <a:t>New blood cells get created</a:t>
            </a:r>
          </a:p>
          <a:p>
            <a:r>
              <a:rPr lang="en-US" sz="1800" dirty="0"/>
              <a:t>Usually occurs </a:t>
            </a:r>
            <a:r>
              <a:rPr lang="en-US" sz="1800" b="1" dirty="0"/>
              <a:t>2-6 weeks after stem cell implant </a:t>
            </a:r>
            <a:r>
              <a:rPr lang="en-US" sz="1800" dirty="0"/>
              <a:t>(sometimes longer)</a:t>
            </a:r>
          </a:p>
          <a:p>
            <a:r>
              <a:rPr lang="en-US" sz="1800" dirty="0"/>
              <a:t>Signalizes beginning of recovery process – </a:t>
            </a:r>
            <a:r>
              <a:rPr lang="en-US" sz="1800" b="1" dirty="0"/>
              <a:t>new cells are working properly</a:t>
            </a:r>
            <a:r>
              <a:rPr lang="en-US" sz="1800" dirty="0"/>
              <a:t>, starting to </a:t>
            </a:r>
            <a:r>
              <a:rPr lang="en-US" sz="1800" b="1" dirty="0"/>
              <a:t>rebuild immune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3EC48-15C9-C19E-9772-F4826162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59" y="1985674"/>
            <a:ext cx="5596054" cy="14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3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DBDF-1264-139F-D100-6C91F9E0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131A-7008-A26D-CD0B-AE2F1C34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1800" b="1" dirty="0"/>
              <a:t>Brain-machine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(BMI)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neuronal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engrafted</a:t>
            </a:r>
            <a:r>
              <a:rPr lang="zh-CN" altLang="en-US" sz="1800" b="1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integrates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 mammalian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</a:p>
          <a:p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outermost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neural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cerebrum</a:t>
            </a:r>
          </a:p>
          <a:p>
            <a:r>
              <a:rPr lang="en-US" altLang="zh-CN" sz="1800" b="1" dirty="0"/>
              <a:t>Tethered</a:t>
            </a:r>
            <a:r>
              <a:rPr lang="zh-CN" altLang="en-US" sz="1800" b="1" dirty="0"/>
              <a:t> </a:t>
            </a:r>
            <a:r>
              <a:rPr lang="en-US" altLang="zh-CN" sz="1800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attached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joined</a:t>
            </a:r>
            <a:r>
              <a:rPr lang="zh-CN" altLang="en-US" sz="1800" b="1" dirty="0"/>
              <a:t> </a:t>
            </a:r>
            <a:r>
              <a:rPr lang="en-US" altLang="zh-CN" sz="1800" dirty="0"/>
              <a:t>neuronal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</a:p>
          <a:p>
            <a:r>
              <a:rPr lang="en-US" altLang="zh-CN" sz="1800" b="1" dirty="0"/>
              <a:t>Cortical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graft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deposited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poured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mammal</a:t>
            </a:r>
          </a:p>
          <a:p>
            <a:r>
              <a:rPr lang="en-US" altLang="zh-CN" sz="1800" b="1" dirty="0"/>
              <a:t>Electrocorticography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</a:t>
            </a:r>
            <a:r>
              <a:rPr lang="en-US" altLang="zh-CN" sz="1800" b="1" dirty="0" err="1"/>
              <a:t>ECoG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recording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electrical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activity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brain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placing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electrodes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direct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contact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with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surface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brain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Electrocorticogram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</a:t>
            </a:r>
            <a:r>
              <a:rPr lang="en-US" altLang="zh-CN" sz="1800" b="1" dirty="0" err="1"/>
              <a:t>ECoG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tracing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  <a:r>
              <a:rPr lang="zh-CN" altLang="en-US" sz="1800" dirty="0"/>
              <a:t> </a:t>
            </a:r>
            <a:r>
              <a:rPr lang="en-US" altLang="zh-CN" sz="1800" dirty="0"/>
              <a:t>wave</a:t>
            </a:r>
            <a:r>
              <a:rPr lang="zh-CN" altLang="en-US" sz="1800" dirty="0"/>
              <a:t> </a:t>
            </a:r>
            <a:r>
              <a:rPr lang="en-US" altLang="zh-CN" sz="1800" dirty="0"/>
              <a:t>made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 err="1"/>
              <a:t>ECoG</a:t>
            </a:r>
            <a:r>
              <a:rPr lang="zh-CN" altLang="en-US" sz="1800" dirty="0"/>
              <a:t> </a:t>
            </a:r>
            <a:r>
              <a:rPr lang="en-US" altLang="zh-CN" sz="1800" dirty="0"/>
              <a:t>apparatus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recording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  <a:r>
              <a:rPr lang="zh-CN" altLang="en-US" sz="1800" dirty="0"/>
              <a:t> </a:t>
            </a:r>
            <a:r>
              <a:rPr lang="en-US" altLang="zh-CN" sz="1800" dirty="0"/>
              <a:t>waves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electrodes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direct</a:t>
            </a:r>
            <a:r>
              <a:rPr lang="zh-CN" altLang="en-US" sz="1800" dirty="0"/>
              <a:t> </a:t>
            </a:r>
            <a:r>
              <a:rPr lang="en-US" altLang="zh-CN" sz="1800" dirty="0"/>
              <a:t>contact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</a:p>
          <a:p>
            <a:r>
              <a:rPr lang="en-US" altLang="zh-CN" sz="1800" dirty="0"/>
              <a:t>External</a:t>
            </a:r>
            <a:r>
              <a:rPr lang="zh-CN" altLang="en-US" sz="1800" dirty="0"/>
              <a:t> </a:t>
            </a:r>
            <a:r>
              <a:rPr lang="en-US" altLang="zh-CN" sz="1800" dirty="0"/>
              <a:t>stimulus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outside</a:t>
            </a:r>
            <a:r>
              <a:rPr lang="zh-CN" altLang="en-US" sz="1800" dirty="0"/>
              <a:t> </a:t>
            </a:r>
            <a:r>
              <a:rPr lang="en-US" altLang="zh-CN" sz="1800" dirty="0"/>
              <a:t>change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external</a:t>
            </a:r>
            <a:r>
              <a:rPr lang="zh-CN" altLang="en-US" sz="1800" dirty="0"/>
              <a:t> </a:t>
            </a:r>
            <a:r>
              <a:rPr lang="en-US" altLang="zh-CN" sz="1800" dirty="0"/>
              <a:t>environment</a:t>
            </a:r>
            <a:r>
              <a:rPr lang="zh-CN" altLang="en-US" sz="1800" dirty="0"/>
              <a:t> </a:t>
            </a:r>
            <a:r>
              <a:rPr lang="en-US" altLang="zh-CN" sz="1800" dirty="0"/>
              <a:t>detected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mammal</a:t>
            </a:r>
            <a:r>
              <a:rPr lang="zh-CN" altLang="en-US" sz="1800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changes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light,</a:t>
            </a:r>
            <a:r>
              <a:rPr lang="zh-CN" altLang="en-US" sz="1800" dirty="0"/>
              <a:t> </a:t>
            </a:r>
            <a:r>
              <a:rPr lang="en-US" altLang="zh-CN" sz="1800" dirty="0"/>
              <a:t>electrical</a:t>
            </a:r>
            <a:r>
              <a:rPr lang="zh-CN" altLang="en-US" sz="1800" dirty="0"/>
              <a:t> </a:t>
            </a:r>
            <a:r>
              <a:rPr lang="en-US" altLang="zh-CN" sz="1800" dirty="0"/>
              <a:t>impulse,</a:t>
            </a:r>
            <a:r>
              <a:rPr lang="zh-CN" altLang="en-US" sz="1800" dirty="0"/>
              <a:t> </a:t>
            </a:r>
            <a:r>
              <a:rPr lang="en-US" altLang="zh-CN" sz="1800" dirty="0"/>
              <a:t>sound,</a:t>
            </a:r>
            <a:r>
              <a:rPr lang="zh-CN" altLang="en-US" sz="1800" dirty="0"/>
              <a:t> </a:t>
            </a:r>
            <a:r>
              <a:rPr lang="en-US" altLang="zh-CN" sz="1800" dirty="0"/>
              <a:t>temperature,</a:t>
            </a:r>
            <a:r>
              <a:rPr lang="zh-CN" altLang="en-US" sz="1800" dirty="0"/>
              <a:t> </a:t>
            </a:r>
            <a:r>
              <a:rPr lang="en-US" altLang="zh-CN" sz="1800" dirty="0"/>
              <a:t>etc.)</a:t>
            </a:r>
          </a:p>
          <a:p>
            <a:r>
              <a:rPr lang="en-US" altLang="zh-CN" sz="1800" b="1" i="1" dirty="0"/>
              <a:t>Hydrogel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a </a:t>
            </a:r>
            <a:r>
              <a:rPr lang="en-US" altLang="zh-CN" sz="1800" b="1" dirty="0"/>
              <a:t>water-insoluble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optionally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cross-linked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3D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network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polymer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chains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voids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polymer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chains</a:t>
            </a:r>
            <a:r>
              <a:rPr lang="zh-CN" altLang="en-US" sz="1800" dirty="0"/>
              <a:t> </a:t>
            </a:r>
            <a:r>
              <a:rPr lang="en-US" altLang="zh-CN" sz="1800" dirty="0"/>
              <a:t>filled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capable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being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filled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with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water</a:t>
            </a:r>
          </a:p>
          <a:p>
            <a:r>
              <a:rPr lang="en-US" altLang="zh-CN" sz="1800" dirty="0"/>
              <a:t>Exogenous</a:t>
            </a:r>
            <a:r>
              <a:rPr lang="zh-CN" altLang="en-US" sz="1800" dirty="0"/>
              <a:t> </a:t>
            </a:r>
            <a:r>
              <a:rPr lang="en-US" altLang="zh-CN" sz="1800" dirty="0"/>
              <a:t>–originating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outside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organism</a:t>
            </a:r>
          </a:p>
          <a:p>
            <a:r>
              <a:rPr lang="en-US" altLang="zh-CN" sz="1800" b="1" dirty="0"/>
              <a:t>L1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first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sheet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neural</a:t>
            </a:r>
            <a:r>
              <a:rPr lang="zh-CN" altLang="en-US" sz="1800" dirty="0"/>
              <a:t> </a:t>
            </a:r>
            <a:r>
              <a:rPr lang="en-US" altLang="zh-CN" sz="1800" dirty="0"/>
              <a:t>tissue</a:t>
            </a:r>
            <a:r>
              <a:rPr lang="zh-CN" altLang="en-US" sz="1800" dirty="0"/>
              <a:t> </a:t>
            </a:r>
            <a:r>
              <a:rPr lang="en-US" altLang="zh-CN" sz="1800" dirty="0"/>
              <a:t>outermost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cerebrum</a:t>
            </a:r>
          </a:p>
          <a:p>
            <a:r>
              <a:rPr lang="en-US" altLang="zh-CN" sz="1800" b="1" dirty="0"/>
              <a:t>L0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exogenous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dirty="0"/>
              <a:t>placed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poured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transfected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exogenous</a:t>
            </a:r>
            <a:r>
              <a:rPr lang="zh-CN" altLang="en-US" sz="1800" dirty="0"/>
              <a:t> </a:t>
            </a:r>
            <a:r>
              <a:rPr lang="en-US" altLang="zh-CN" sz="1800" dirty="0"/>
              <a:t>functionalities)</a:t>
            </a:r>
          </a:p>
          <a:p>
            <a:r>
              <a:rPr lang="en-US" altLang="zh-CN" sz="1800" b="1" dirty="0"/>
              <a:t>Transfection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taking</a:t>
            </a:r>
            <a:r>
              <a:rPr lang="zh-CN" altLang="en-US" sz="1800" dirty="0"/>
              <a:t> </a:t>
            </a:r>
            <a:r>
              <a:rPr lang="en-US" altLang="zh-CN" sz="1800" dirty="0"/>
              <a:t>up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exogenous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nucleic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acid</a:t>
            </a:r>
            <a:r>
              <a:rPr lang="zh-CN" altLang="en-US" sz="1800" b="1" dirty="0"/>
              <a:t> </a:t>
            </a:r>
            <a:r>
              <a:rPr lang="en-US" altLang="zh-CN" sz="1800" dirty="0"/>
              <a:t>(expression</a:t>
            </a:r>
            <a:r>
              <a:rPr lang="zh-CN" altLang="en-US" sz="1800" dirty="0"/>
              <a:t> </a:t>
            </a:r>
            <a:r>
              <a:rPr lang="en-US" altLang="zh-CN" sz="1800" dirty="0"/>
              <a:t>vector)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host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any</a:t>
            </a:r>
            <a:r>
              <a:rPr lang="zh-CN" altLang="en-US" sz="1800" dirty="0"/>
              <a:t> </a:t>
            </a:r>
            <a:r>
              <a:rPr lang="en-US" altLang="zh-CN" sz="1800" dirty="0"/>
              <a:t>coding</a:t>
            </a:r>
            <a:r>
              <a:rPr lang="zh-CN" altLang="en-US" sz="1800" dirty="0"/>
              <a:t> </a:t>
            </a:r>
            <a:r>
              <a:rPr lang="en-US" altLang="zh-CN" sz="1800" dirty="0"/>
              <a:t>sequences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expressed</a:t>
            </a:r>
            <a:r>
              <a:rPr lang="zh-CN" altLang="en-US" sz="18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81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237D-B37D-46A3-0F34-B2CA5FAC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Optical Approach</a:t>
            </a: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8ED9B558-20FB-B685-3B9F-EC60EEB6A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1" b="39248"/>
          <a:stretch/>
        </p:blipFill>
        <p:spPr>
          <a:xfrm>
            <a:off x="6448226" y="1511377"/>
            <a:ext cx="4094909" cy="4324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ED3CC-4592-5BB3-44B4-ABF604F28D36}"/>
              </a:ext>
            </a:extLst>
          </p:cNvPr>
          <p:cNvSpPr txBox="1"/>
          <p:nvPr/>
        </p:nvSpPr>
        <p:spPr>
          <a:xfrm>
            <a:off x="10022841" y="545855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EC594-3E38-73AC-5957-0CA4EB79DD31}"/>
              </a:ext>
            </a:extLst>
          </p:cNvPr>
          <p:cNvSpPr txBox="1"/>
          <p:nvPr/>
        </p:nvSpPr>
        <p:spPr>
          <a:xfrm>
            <a:off x="8878988" y="5135389"/>
            <a:ext cx="94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Genetically modified cells in L0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C48C1-32E2-6158-3082-71E036F33F91}"/>
              </a:ext>
            </a:extLst>
          </p:cNvPr>
          <p:cNvSpPr txBox="1"/>
          <p:nvPr/>
        </p:nvSpPr>
        <p:spPr>
          <a:xfrm>
            <a:off x="9151855" y="1818908"/>
            <a:ext cx="158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Imaging device </a:t>
            </a:r>
          </a:p>
          <a:p>
            <a:r>
              <a:rPr lang="en-US" sz="1000" dirty="0"/>
              <a:t>(e.g., multi-photon microscope, </a:t>
            </a:r>
            <a:r>
              <a:rPr lang="en-US" sz="1000" dirty="0" err="1"/>
              <a:t>Miniscope</a:t>
            </a:r>
            <a:r>
              <a:rPr lang="en-US" sz="1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5E115-C1BA-F679-224D-5A173D5F06F7}"/>
              </a:ext>
            </a:extLst>
          </p:cNvPr>
          <p:cNvSpPr txBox="1"/>
          <p:nvPr/>
        </p:nvSpPr>
        <p:spPr>
          <a:xfrm>
            <a:off x="9315294" y="3077038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Clear cranial window (fixed)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08327-AAC8-9CAD-FC9A-C0A753F835AE}"/>
              </a:ext>
            </a:extLst>
          </p:cNvPr>
          <p:cNvSpPr txBox="1"/>
          <p:nvPr/>
        </p:nvSpPr>
        <p:spPr>
          <a:xfrm>
            <a:off x="10022841" y="3752796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E265C-DB7A-71B3-ABD5-99DF3E481411}"/>
              </a:ext>
            </a:extLst>
          </p:cNvPr>
          <p:cNvSpPr txBox="1"/>
          <p:nvPr/>
        </p:nvSpPr>
        <p:spPr>
          <a:xfrm>
            <a:off x="6903434" y="5135389"/>
            <a:ext cx="155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Excite &amp; detect fluorescent changes/responses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3FC39E-8D23-92BB-DC41-39796CBA9603}"/>
                  </a:ext>
                </a:extLst>
              </p14:cNvPr>
              <p14:cNvContentPartPr/>
              <p14:nvPr/>
            </p14:nvContentPartPr>
            <p14:xfrm>
              <a:off x="8268329" y="4215263"/>
              <a:ext cx="333720" cy="624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3FC39E-8D23-92BB-DC41-39796CBA96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2209" y="4209143"/>
                <a:ext cx="3459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68F76A-C19B-95E6-7CE5-AD2A0D902DE7}"/>
                  </a:ext>
                </a:extLst>
              </p14:cNvPr>
              <p14:cNvContentPartPr/>
              <p14:nvPr/>
            </p14:nvContentPartPr>
            <p14:xfrm>
              <a:off x="7990409" y="4338023"/>
              <a:ext cx="326160" cy="72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68F76A-C19B-95E6-7CE5-AD2A0D902D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89" y="4331903"/>
                <a:ext cx="3384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9DA009-2B34-C5BD-AF78-E5E148A7CC1E}"/>
                  </a:ext>
                </a:extLst>
              </p14:cNvPr>
              <p14:cNvContentPartPr/>
              <p14:nvPr/>
            </p14:nvContentPartPr>
            <p14:xfrm>
              <a:off x="6833729" y="5074223"/>
              <a:ext cx="1650240" cy="76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9DA009-2B34-C5BD-AF78-E5E148A7CC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7609" y="5068103"/>
                <a:ext cx="1662480" cy="7776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60439FB-C528-0564-CA23-30F17251DEBC}"/>
              </a:ext>
            </a:extLst>
          </p:cNvPr>
          <p:cNvSpPr txBox="1"/>
          <p:nvPr/>
        </p:nvSpPr>
        <p:spPr>
          <a:xfrm>
            <a:off x="790993" y="1570264"/>
            <a:ext cx="5508637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/>
              <a:t>Imaging Device Usage</a:t>
            </a:r>
            <a:r>
              <a:rPr lang="en-US" sz="1400" dirty="0"/>
              <a:t>: </a:t>
            </a:r>
            <a:r>
              <a:rPr lang="en-US" sz="1400" b="1" dirty="0"/>
              <a:t>Multi-photon microscope/</a:t>
            </a:r>
            <a:r>
              <a:rPr lang="en-US" sz="1400" b="1" dirty="0" err="1"/>
              <a:t>Miniscope</a:t>
            </a:r>
            <a:r>
              <a:rPr lang="en-US" sz="1400" b="1" dirty="0"/>
              <a:t> </a:t>
            </a:r>
            <a:r>
              <a:rPr lang="en-US" sz="1400" dirty="0"/>
              <a:t>used to </a:t>
            </a:r>
            <a:r>
              <a:rPr lang="en-US" sz="1400" b="1" dirty="0"/>
              <a:t>observe neural activity in vivo </a:t>
            </a:r>
            <a:r>
              <a:rPr lang="en-US" sz="1400" dirty="0"/>
              <a:t>through a </a:t>
            </a:r>
            <a:r>
              <a:rPr lang="en-US" sz="1400" b="1" dirty="0"/>
              <a:t>clear cranial window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>
                <a:solidFill>
                  <a:schemeClr val="accent6">
                    <a:lumMod val="75000"/>
                  </a:schemeClr>
                </a:solidFill>
              </a:rPr>
              <a:t>Genetically Modified Cells</a:t>
            </a:r>
            <a:r>
              <a:rPr lang="en-US" sz="1400" dirty="0"/>
              <a:t>: Deposited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enetically encoded calcium indicators (GECIs)</a:t>
            </a:r>
            <a:r>
              <a:rPr lang="zh-CN" altLang="en-US" sz="1400" dirty="0"/>
              <a:t> </a:t>
            </a:r>
            <a:r>
              <a:rPr lang="en-US" sz="1400" dirty="0"/>
              <a:t>on mammal cortex, </a:t>
            </a:r>
            <a:r>
              <a:rPr lang="en-US" sz="1400" b="1" dirty="0"/>
              <a:t>excited</a:t>
            </a:r>
            <a:r>
              <a:rPr lang="en-US" sz="1400" dirty="0"/>
              <a:t>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detect fluorescent changes</a:t>
            </a:r>
            <a:r>
              <a:rPr lang="en-US" sz="1400" dirty="0"/>
              <a:t>, enabling </a:t>
            </a:r>
            <a:r>
              <a:rPr lang="en-US" sz="1400" b="1" dirty="0">
                <a:solidFill>
                  <a:srgbClr val="00B050"/>
                </a:solidFill>
              </a:rPr>
              <a:t>high-speed, single-cell resolution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recording.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Fluorescent Imaging</a:t>
            </a:r>
            <a:r>
              <a:rPr lang="en-US" sz="1400" dirty="0"/>
              <a:t>: Techniques include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confocal and 2-photon calcium imaging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capturing signals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specific wavelengths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Neuron Activity Tracking</a:t>
            </a:r>
            <a:r>
              <a:rPr lang="en-US" sz="1400" dirty="0"/>
              <a:t>: Monitors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neuron activity over time</a:t>
            </a:r>
            <a:r>
              <a:rPr lang="en-US" sz="1400" dirty="0"/>
              <a:t>, showing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integration and spontaneous activity changes</a:t>
            </a:r>
            <a:r>
              <a:rPr lang="en-US" sz="1400" b="1" dirty="0"/>
              <a:t> </a:t>
            </a:r>
            <a:r>
              <a:rPr lang="en-US" sz="1400" dirty="0"/>
              <a:t>post-transplantation.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Bidirectional Communication</a:t>
            </a:r>
            <a:r>
              <a:rPr lang="en-US" sz="1400" dirty="0"/>
              <a:t>: </a:t>
            </a:r>
            <a:r>
              <a:rPr lang="en-US" sz="1400" b="1" dirty="0"/>
              <a:t>Cortical graft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forms synaptic connections for communication</a:t>
            </a:r>
            <a:r>
              <a:rPr lang="en-US" sz="1400" b="1" dirty="0"/>
              <a:t> </a:t>
            </a:r>
            <a:r>
              <a:rPr lang="en-US" sz="1400" dirty="0"/>
              <a:t>between brain and external device.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BCI Task</a:t>
            </a:r>
            <a:r>
              <a:rPr lang="en-US" sz="1400" dirty="0"/>
              <a:t>: </a:t>
            </a:r>
            <a:r>
              <a:rPr lang="en-US" sz="1400" b="1" dirty="0"/>
              <a:t>Mice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modulate neural cursor for rewards</a:t>
            </a:r>
            <a:r>
              <a:rPr lang="en-US" sz="1400" dirty="0"/>
              <a:t>, demonstrating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control over neuron activity </a:t>
            </a:r>
            <a:r>
              <a:rPr lang="en-US" sz="1400" dirty="0"/>
              <a:t>for BCI tasks.</a:t>
            </a:r>
          </a:p>
        </p:txBody>
      </p:sp>
    </p:spTree>
    <p:extLst>
      <p:ext uri="{BB962C8B-B14F-4D97-AF65-F5344CB8AC3E}">
        <p14:creationId xmlns:p14="http://schemas.microsoft.com/office/powerpoint/2010/main" val="36867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237D-B37D-46A3-0F34-B2CA5FAC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</a:t>
            </a:r>
            <a:r>
              <a:rPr lang="en-US" sz="3600" dirty="0" err="1"/>
              <a:t>ECoG</a:t>
            </a:r>
            <a:r>
              <a:rPr lang="en-US" sz="3600" dirty="0"/>
              <a:t> and Pour-Over Cells</a:t>
            </a:r>
          </a:p>
        </p:txBody>
      </p:sp>
      <p:pic>
        <p:nvPicPr>
          <p:cNvPr id="5" name="Picture 4" descr="A diagram of a device&#10;&#10;Description automatically generated">
            <a:extLst>
              <a:ext uri="{FF2B5EF4-FFF2-40B4-BE49-F238E27FC236}">
                <a16:creationId xmlns:a16="http://schemas.microsoft.com/office/drawing/2014/main" id="{4CABC4EA-003C-9F97-B9D3-6E9C2513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12" b="3198"/>
          <a:stretch/>
        </p:blipFill>
        <p:spPr>
          <a:xfrm>
            <a:off x="6694123" y="2654889"/>
            <a:ext cx="3979601" cy="2617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E9540-E575-84BB-ECC2-C21018CC9BB2}"/>
              </a:ext>
            </a:extLst>
          </p:cNvPr>
          <p:cNvSpPr txBox="1"/>
          <p:nvPr/>
        </p:nvSpPr>
        <p:spPr>
          <a:xfrm>
            <a:off x="9163835" y="437685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CE686-6020-0F9C-7205-C98B5261F378}"/>
              </a:ext>
            </a:extLst>
          </p:cNvPr>
          <p:cNvSpPr txBox="1"/>
          <p:nvPr/>
        </p:nvSpPr>
        <p:spPr>
          <a:xfrm>
            <a:off x="8215796" y="4245975"/>
            <a:ext cx="10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656A-08FD-1361-4C5E-A30D6A49A70C}"/>
              </a:ext>
            </a:extLst>
          </p:cNvPr>
          <p:cNvSpPr txBox="1"/>
          <p:nvPr/>
        </p:nvSpPr>
        <p:spPr>
          <a:xfrm>
            <a:off x="9451781" y="2788547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13449-4C0B-C8E4-B6D7-9FEFC46CB282}"/>
              </a:ext>
            </a:extLst>
          </p:cNvPr>
          <p:cNvSpPr txBox="1"/>
          <p:nvPr/>
        </p:nvSpPr>
        <p:spPr>
          <a:xfrm>
            <a:off x="6884837" y="2900245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D4A90-83D1-C164-A9B1-552A660682A8}"/>
              </a:ext>
            </a:extLst>
          </p:cNvPr>
          <p:cNvSpPr txBox="1"/>
          <p:nvPr/>
        </p:nvSpPr>
        <p:spPr>
          <a:xfrm>
            <a:off x="10203887" y="3038744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4B521-F2D9-C74E-DD0C-DFDF37FC9456}"/>
              </a:ext>
            </a:extLst>
          </p:cNvPr>
          <p:cNvSpPr txBox="1"/>
          <p:nvPr/>
        </p:nvSpPr>
        <p:spPr>
          <a:xfrm>
            <a:off x="7299646" y="451535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6C634-97C1-89E1-BF15-12B943CD7A94}"/>
              </a:ext>
            </a:extLst>
          </p:cNvPr>
          <p:cNvSpPr txBox="1"/>
          <p:nvPr/>
        </p:nvSpPr>
        <p:spPr>
          <a:xfrm>
            <a:off x="924761" y="1933790"/>
            <a:ext cx="4391723" cy="35394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/>
              <a:t>Electrical Approach</a:t>
            </a:r>
            <a:r>
              <a:rPr lang="en-US" sz="1400" dirty="0"/>
              <a:t>: Used for BMI tasks in mammals,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eliminating the need for fluorescently labeled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cells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optical cranial windows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Array</a:t>
            </a:r>
            <a:r>
              <a:rPr lang="en-US" sz="1400" dirty="0"/>
              <a:t>: Placed </a:t>
            </a:r>
            <a:r>
              <a:rPr lang="en-US" sz="1400" b="1" dirty="0"/>
              <a:t>flat on the cortex</a:t>
            </a:r>
            <a:r>
              <a:rPr lang="en-US" sz="1400" dirty="0"/>
              <a:t>, </a:t>
            </a:r>
            <a:r>
              <a:rPr lang="en-US" sz="1400" b="1" dirty="0"/>
              <a:t>spinal cord</a:t>
            </a:r>
            <a:r>
              <a:rPr lang="en-US" sz="1400" dirty="0"/>
              <a:t>, or </a:t>
            </a:r>
            <a:r>
              <a:rPr lang="en-US" sz="1400" b="1" dirty="0"/>
              <a:t>cranial nerve over the cell layer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Direct Link</a:t>
            </a:r>
            <a:r>
              <a:rPr lang="en-US" sz="1400" dirty="0"/>
              <a:t>: Establishes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direct connection for information transmission </a:t>
            </a:r>
            <a:r>
              <a:rPr lang="en-US" sz="1400" dirty="0"/>
              <a:t>between the </a:t>
            </a:r>
            <a:r>
              <a:rPr lang="en-US" sz="1400" b="1" dirty="0"/>
              <a:t>brain cortex </a:t>
            </a:r>
            <a:r>
              <a:rPr lang="en-US" sz="1400" dirty="0"/>
              <a:t>and the </a:t>
            </a:r>
            <a:r>
              <a:rPr lang="en-US" sz="1400" b="1" dirty="0"/>
              <a:t>external </a:t>
            </a:r>
            <a:r>
              <a:rPr lang="en-US" sz="1400" b="1" dirty="0" err="1"/>
              <a:t>ECoG</a:t>
            </a:r>
            <a:r>
              <a:rPr lang="en-US" sz="1400" b="1" dirty="0"/>
              <a:t> array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Measurement</a:t>
            </a:r>
            <a:r>
              <a:rPr lang="en-US" sz="1400" dirty="0"/>
              <a:t>: </a:t>
            </a:r>
            <a:r>
              <a:rPr lang="en-US" sz="1400" b="1" dirty="0" err="1"/>
              <a:t>ECoG</a:t>
            </a:r>
            <a:r>
              <a:rPr lang="en-US" sz="1400" dirty="0"/>
              <a:t> measures </a:t>
            </a:r>
            <a:r>
              <a:rPr lang="en-US" sz="1400" b="1" dirty="0"/>
              <a:t>cortical field potentials </a:t>
            </a:r>
            <a:r>
              <a:rPr lang="en-US" sz="1400" dirty="0"/>
              <a:t>using </a:t>
            </a:r>
            <a:r>
              <a:rPr lang="en-US" sz="1400" b="1" dirty="0"/>
              <a:t>electrodes on the cortex surface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Connection</a:t>
            </a:r>
            <a:r>
              <a:rPr lang="en-US" sz="1400" dirty="0"/>
              <a:t>: </a:t>
            </a:r>
            <a:r>
              <a:rPr lang="en-US" sz="1400" b="1" dirty="0"/>
              <a:t>Threads</a:t>
            </a:r>
            <a:r>
              <a:rPr lang="en-US" sz="1400" dirty="0"/>
              <a:t> connect the </a:t>
            </a:r>
            <a:r>
              <a:rPr lang="en-US" sz="1400" b="1" dirty="0" err="1"/>
              <a:t>ECoG</a:t>
            </a:r>
            <a:r>
              <a:rPr lang="en-US" sz="1400" b="1" dirty="0"/>
              <a:t> array to</a:t>
            </a:r>
            <a:r>
              <a:rPr lang="en-US" sz="1400" dirty="0"/>
              <a:t> the </a:t>
            </a:r>
            <a:r>
              <a:rPr lang="en-US" sz="1400" b="1" dirty="0"/>
              <a:t>electrodes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66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FE-B354-646F-635D-9F8AC9C5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Tethered Cells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193CC196-7B8E-033D-D505-7EBE2211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843"/>
          <a:stretch/>
        </p:blipFill>
        <p:spPr>
          <a:xfrm>
            <a:off x="6442925" y="2379348"/>
            <a:ext cx="4547330" cy="32182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79286-D738-2E6D-E1F4-D1BD80D55F0F}"/>
              </a:ext>
            </a:extLst>
          </p:cNvPr>
          <p:cNvSpPr txBox="1"/>
          <p:nvPr/>
        </p:nvSpPr>
        <p:spPr>
          <a:xfrm>
            <a:off x="6508597" y="2966496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28A6E-4F3D-194A-BA06-62FAC5E0E5B9}"/>
              </a:ext>
            </a:extLst>
          </p:cNvPr>
          <p:cNvSpPr txBox="1"/>
          <p:nvPr/>
        </p:nvSpPr>
        <p:spPr>
          <a:xfrm>
            <a:off x="8205115" y="440174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AAB3E-663D-787C-8F35-0C51E5C06E59}"/>
              </a:ext>
            </a:extLst>
          </p:cNvPr>
          <p:cNvSpPr txBox="1"/>
          <p:nvPr/>
        </p:nvSpPr>
        <p:spPr>
          <a:xfrm>
            <a:off x="9182875" y="4401744"/>
            <a:ext cx="10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E03BA-0540-0510-9E55-FF8A3C5F540A}"/>
              </a:ext>
            </a:extLst>
          </p:cNvPr>
          <p:cNvSpPr txBox="1"/>
          <p:nvPr/>
        </p:nvSpPr>
        <p:spPr>
          <a:xfrm>
            <a:off x="9729313" y="2826090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A62DB-2F7C-D683-5F21-0BACF6BFA996}"/>
              </a:ext>
            </a:extLst>
          </p:cNvPr>
          <p:cNvSpPr txBox="1"/>
          <p:nvPr/>
        </p:nvSpPr>
        <p:spPr>
          <a:xfrm>
            <a:off x="10507895" y="2964590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FE2D3-AE21-8352-725A-8B092BC75516}"/>
              </a:ext>
            </a:extLst>
          </p:cNvPr>
          <p:cNvSpPr txBox="1"/>
          <p:nvPr/>
        </p:nvSpPr>
        <p:spPr>
          <a:xfrm>
            <a:off x="7197420" y="467874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14F7-2E33-A4F6-ED00-2FCEF755332B}"/>
              </a:ext>
            </a:extLst>
          </p:cNvPr>
          <p:cNvSpPr txBox="1"/>
          <p:nvPr/>
        </p:nvSpPr>
        <p:spPr>
          <a:xfrm>
            <a:off x="895240" y="2090172"/>
            <a:ext cx="4547330" cy="267765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Implantation</a:t>
            </a:r>
            <a:r>
              <a:rPr lang="en-US" sz="1400" dirty="0"/>
              <a:t>: Implanted via </a:t>
            </a:r>
            <a:r>
              <a:rPr lang="en-US" sz="1400" b="1" dirty="0"/>
              <a:t>craniotomy</a:t>
            </a:r>
            <a:r>
              <a:rPr lang="en-US" sz="1400" dirty="0"/>
              <a:t> into the skull.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>
                <a:solidFill>
                  <a:schemeClr val="accent6">
                    <a:lumMod val="75000"/>
                  </a:schemeClr>
                </a:solidFill>
              </a:rPr>
              <a:t>Tethered Neuronal Cells</a:t>
            </a:r>
            <a:r>
              <a:rPr lang="en-US" sz="1400" dirty="0"/>
              <a:t>: Cells are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tethered to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ECoG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electrodes </a:t>
            </a:r>
            <a:r>
              <a:rPr lang="en-US" sz="1400" b="1" dirty="0"/>
              <a:t>before implantation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Placement</a:t>
            </a:r>
            <a:r>
              <a:rPr lang="en-US" sz="1400" dirty="0"/>
              <a:t>: </a:t>
            </a:r>
            <a:r>
              <a:rPr lang="en-US" sz="1400" dirty="0" err="1"/>
              <a:t>ECoG</a:t>
            </a:r>
            <a:r>
              <a:rPr lang="en-US" sz="1400" dirty="0"/>
              <a:t> array </a:t>
            </a:r>
            <a:r>
              <a:rPr lang="en-US" sz="1400" b="1" dirty="0"/>
              <a:t>placed flat on top of the cortex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 err="1"/>
              <a:t>Juxtacellular</a:t>
            </a:r>
            <a:r>
              <a:rPr lang="en-US" sz="1400" b="1" u="sng" dirty="0"/>
              <a:t> Recording</a:t>
            </a:r>
            <a:r>
              <a:rPr lang="en-US" sz="1400" dirty="0"/>
              <a:t>: Achieves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100%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juxtacellular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recording yield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(perfectly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aligned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positioned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according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desired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parameters)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9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FE-B354-646F-635D-9F8AC9C5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</a:t>
            </a:r>
            <a:r>
              <a:rPr lang="en-US" sz="3600" dirty="0" err="1"/>
              <a:t>ECoG</a:t>
            </a:r>
            <a:r>
              <a:rPr lang="en-US" sz="3600" dirty="0"/>
              <a:t> Embedded Cells in Polymer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EEB2D6-4C44-CC87-10A9-12B6BFF9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54"/>
          <a:stretch/>
        </p:blipFill>
        <p:spPr>
          <a:xfrm>
            <a:off x="6096000" y="2229531"/>
            <a:ext cx="4446722" cy="3218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72C9F-8242-7E86-ADCC-0EE831B06F5B}"/>
              </a:ext>
            </a:extLst>
          </p:cNvPr>
          <p:cNvSpPr txBox="1"/>
          <p:nvPr/>
        </p:nvSpPr>
        <p:spPr>
          <a:xfrm>
            <a:off x="9407695" y="447649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D4DD1-D38F-F9AE-9D2C-FCFC0769980E}"/>
              </a:ext>
            </a:extLst>
          </p:cNvPr>
          <p:cNvSpPr txBox="1"/>
          <p:nvPr/>
        </p:nvSpPr>
        <p:spPr>
          <a:xfrm>
            <a:off x="8633077" y="4245662"/>
            <a:ext cx="133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Hydrogel package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26654-B839-F523-50BE-586A22876F5C}"/>
              </a:ext>
            </a:extLst>
          </p:cNvPr>
          <p:cNvSpPr txBox="1"/>
          <p:nvPr/>
        </p:nvSpPr>
        <p:spPr>
          <a:xfrm>
            <a:off x="7031799" y="4245662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BFBA7-D101-DA25-0755-47FFA5883CAF}"/>
              </a:ext>
            </a:extLst>
          </p:cNvPr>
          <p:cNvSpPr txBox="1"/>
          <p:nvPr/>
        </p:nvSpPr>
        <p:spPr>
          <a:xfrm>
            <a:off x="6096000" y="2741259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ACEB1-BBA9-A87C-E92A-D5714D2B3E9D}"/>
              </a:ext>
            </a:extLst>
          </p:cNvPr>
          <p:cNvSpPr txBox="1"/>
          <p:nvPr/>
        </p:nvSpPr>
        <p:spPr>
          <a:xfrm>
            <a:off x="7905618" y="4153328"/>
            <a:ext cx="91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93DD-2BAA-391E-B2A3-A23D8E2C8E1E}"/>
              </a:ext>
            </a:extLst>
          </p:cNvPr>
          <p:cNvSpPr txBox="1"/>
          <p:nvPr/>
        </p:nvSpPr>
        <p:spPr>
          <a:xfrm>
            <a:off x="9350577" y="2648927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54BBA-EC01-4E98-52F3-6849A1DBE589}"/>
              </a:ext>
            </a:extLst>
          </p:cNvPr>
          <p:cNvSpPr txBox="1"/>
          <p:nvPr/>
        </p:nvSpPr>
        <p:spPr>
          <a:xfrm>
            <a:off x="840322" y="1692936"/>
            <a:ext cx="5116864" cy="375487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Device</a:t>
            </a:r>
            <a:r>
              <a:rPr lang="en-US" sz="1400" dirty="0"/>
              <a:t>: Cells tethered to </a:t>
            </a:r>
            <a:r>
              <a:rPr lang="en-US" sz="1400" dirty="0" err="1"/>
              <a:t>ECoG</a:t>
            </a:r>
            <a:r>
              <a:rPr lang="en-US" sz="1400" dirty="0"/>
              <a:t> device.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Hydrogel Packaging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Cells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cultured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deposited in hydrogel</a:t>
            </a:r>
            <a:r>
              <a:rPr lang="en-US" sz="1400" b="1" dirty="0"/>
              <a:t> before surgery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contains</a:t>
            </a:r>
            <a:r>
              <a:rPr lang="zh-CN" altLang="en-US" sz="1400" dirty="0"/>
              <a:t> </a:t>
            </a:r>
            <a:r>
              <a:rPr lang="en-US" altLang="zh-CN" sz="1400" b="1" dirty="0"/>
              <a:t>solid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substrate</a:t>
            </a:r>
            <a:r>
              <a:rPr lang="zh-CN" altLang="en-US" sz="1400" b="1" dirty="0"/>
              <a:t> </a:t>
            </a:r>
            <a:r>
              <a:rPr lang="en-US" altLang="zh-CN" sz="1400" dirty="0"/>
              <a:t>onto</a:t>
            </a:r>
            <a:r>
              <a:rPr lang="zh-CN" altLang="en-US" sz="1400" dirty="0"/>
              <a:t> </a:t>
            </a:r>
            <a:r>
              <a:rPr lang="en-US" altLang="zh-CN" sz="1400" b="1" dirty="0"/>
              <a:t>cross-linked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package</a:t>
            </a:r>
            <a:r>
              <a:rPr lang="zh-CN" altLang="en-US" sz="1400" b="1" dirty="0"/>
              <a:t> </a:t>
            </a:r>
            <a:r>
              <a:rPr lang="en-US" altLang="zh-CN" sz="1400" dirty="0"/>
              <a:t>(e.g.,</a:t>
            </a:r>
            <a:r>
              <a:rPr lang="zh-CN" altLang="en-US" sz="1400" dirty="0"/>
              <a:t> </a:t>
            </a:r>
            <a:r>
              <a:rPr lang="en-US" altLang="zh-CN" sz="1400" dirty="0"/>
              <a:t>hyaluronic</a:t>
            </a:r>
            <a:r>
              <a:rPr lang="zh-CN" altLang="en-US" sz="1400" dirty="0"/>
              <a:t> </a:t>
            </a:r>
            <a:r>
              <a:rPr lang="en-US" altLang="zh-CN" sz="1400" dirty="0"/>
              <a:t>acid-based</a:t>
            </a:r>
            <a:r>
              <a:rPr lang="zh-CN" altLang="en-US" sz="1400" dirty="0"/>
              <a:t> </a:t>
            </a:r>
            <a:r>
              <a:rPr lang="en-US" altLang="zh-CN" sz="1400" dirty="0"/>
              <a:t>hydrogel;</a:t>
            </a:r>
            <a:r>
              <a:rPr lang="zh-CN" altLang="en-US" sz="1400" dirty="0"/>
              <a:t> </a:t>
            </a:r>
            <a:r>
              <a:rPr lang="en-US" altLang="zh-CN" sz="1400" dirty="0"/>
              <a:t>conductor)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Implantation</a:t>
            </a:r>
            <a:r>
              <a:rPr lang="en-US" sz="1400" dirty="0"/>
              <a:t>: </a:t>
            </a:r>
            <a:r>
              <a:rPr lang="en-US" sz="1400" b="1" dirty="0"/>
              <a:t>Hydrogel</a:t>
            </a:r>
            <a:r>
              <a:rPr lang="en-US" sz="1400" dirty="0"/>
              <a:t> with </a:t>
            </a:r>
            <a:r>
              <a:rPr lang="en-US" sz="1400" b="1" dirty="0"/>
              <a:t>cells inserted into the cortex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Connection</a:t>
            </a:r>
            <a:r>
              <a:rPr lang="en-US" sz="1400" dirty="0"/>
              <a:t>: Threads </a:t>
            </a:r>
            <a:r>
              <a:rPr lang="en-US" sz="1400" b="1" dirty="0"/>
              <a:t>connect </a:t>
            </a:r>
            <a:r>
              <a:rPr lang="en-US" sz="1400" b="1" dirty="0" err="1"/>
              <a:t>ECoG</a:t>
            </a:r>
            <a:r>
              <a:rPr lang="en-US" sz="1400" b="1" dirty="0"/>
              <a:t> </a:t>
            </a:r>
            <a:r>
              <a:rPr lang="en-US" sz="1400" dirty="0"/>
              <a:t>to </a:t>
            </a:r>
            <a:r>
              <a:rPr lang="en-US" sz="1400" b="1" dirty="0"/>
              <a:t>electrodes</a:t>
            </a:r>
            <a:r>
              <a:rPr lang="en-US" sz="1400" dirty="0"/>
              <a:t> and </a:t>
            </a:r>
            <a:r>
              <a:rPr lang="en-US" sz="1400" b="1" dirty="0"/>
              <a:t>hydrogel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Formation and Function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Optimal cell placement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vascular channels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optional drug embedding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prevent issues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Recording Yield</a:t>
            </a:r>
            <a:r>
              <a:rPr lang="en-US" sz="1400" dirty="0"/>
              <a:t>: Ensures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100%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juxtacellular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recording yield</a:t>
            </a:r>
          </a:p>
        </p:txBody>
      </p:sp>
    </p:spTree>
    <p:extLst>
      <p:ext uri="{BB962C8B-B14F-4D97-AF65-F5344CB8AC3E}">
        <p14:creationId xmlns:p14="http://schemas.microsoft.com/office/powerpoint/2010/main" val="297679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3065</Words>
  <Application>Microsoft Macintosh PowerPoint</Application>
  <PresentationFormat>Widescreen</PresentationFormat>
  <Paragraphs>300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Helvetica Neue</vt:lpstr>
      <vt:lpstr>Roboto</vt:lpstr>
      <vt:lpstr>Office Theme</vt:lpstr>
      <vt:lpstr>Cell-Based Brain-Machine Interface</vt:lpstr>
      <vt:lpstr>Background</vt:lpstr>
      <vt:lpstr>Outline</vt:lpstr>
      <vt:lpstr>Cell Engraftment</vt:lpstr>
      <vt:lpstr>Definitions</vt:lpstr>
      <vt:lpstr>BMI using Optical Approach</vt:lpstr>
      <vt:lpstr>BMI using ECoG and Pour-Over Cells</vt:lpstr>
      <vt:lpstr>BMI using Tethered Cells</vt:lpstr>
      <vt:lpstr>BMI using ECoG Embedded Cells in Polymer</vt:lpstr>
      <vt:lpstr>Preparation of BCI on Mice</vt:lpstr>
      <vt:lpstr>Microscopic Imaging of Neuron Growth and Activity</vt:lpstr>
      <vt:lpstr>Microscopic Imaging of Neuron Growth and Activity</vt:lpstr>
      <vt:lpstr>Calcium Imaging</vt:lpstr>
      <vt:lpstr>Calcium Imaging</vt:lpstr>
      <vt:lpstr>Calcium Imaging</vt:lpstr>
      <vt:lpstr>BMI Morphology</vt:lpstr>
      <vt:lpstr>BCI Integration, Function, and Sensitivity</vt:lpstr>
      <vt:lpstr>BCI Integration, Function, and Sensitivity</vt:lpstr>
      <vt:lpstr>BCI Integration, Function, and Sensitivity</vt:lpstr>
      <vt:lpstr>Histological Analysis of BCI</vt:lpstr>
      <vt:lpstr>Histological Analysis of BCI</vt:lpstr>
      <vt:lpstr>Glial Response to BCI </vt:lpstr>
      <vt:lpstr>Human Stem Cell-Derived Neurons</vt:lpstr>
      <vt:lpstr>Cell-Tethering - Impact of In-Vitro Model on Neural Health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233</cp:revision>
  <dcterms:created xsi:type="dcterms:W3CDTF">2024-06-13T07:12:11Z</dcterms:created>
  <dcterms:modified xsi:type="dcterms:W3CDTF">2024-08-07T03:07:18Z</dcterms:modified>
</cp:coreProperties>
</file>